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1a5eb423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1a5eb423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29db0031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29db0031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29db0031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29db0031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29db0031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29db0031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29db0031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29db0031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29db0031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29db0031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29db0031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29db0031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29db0031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29db0031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29db0031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29db0031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29db00313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29db00313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29db0031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29db0031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1a5eb42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1a5eb42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29db0031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29db0031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29db003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29db003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1a5eb423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1a5eb423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29db0031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29db0031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29db0031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29db0031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29db0031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29db0031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dogs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863" y="439863"/>
            <a:ext cx="7106275" cy="42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Can We Add to This?     5 mins</a:t>
            </a:r>
            <a:endParaRPr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are popular pets all over the world.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Try to add your  </a:t>
            </a:r>
            <a:r>
              <a:rPr b="1"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own detail, example or reason</a:t>
            </a:r>
            <a:r>
              <a:rPr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15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741B47"/>
              </a:buClr>
              <a:buSzPts val="1500"/>
              <a:buFont typeface="Comic Sans MS"/>
              <a:buChar char="●"/>
            </a:pPr>
            <a:r>
              <a:rPr i="1"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are dogs popular?</a:t>
            </a:r>
            <a:br>
              <a:rPr i="1"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i="1" sz="15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500"/>
              <a:buFont typeface="Comic Sans MS"/>
              <a:buChar char="●"/>
            </a:pPr>
            <a:r>
              <a:rPr i="1"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dogs do that make people love them?</a:t>
            </a:r>
            <a:endParaRPr i="1" sz="15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Try to add it with another fact using a </a:t>
            </a:r>
            <a:r>
              <a:rPr b="1"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</a:t>
            </a:r>
            <a:r>
              <a:rPr lang="en" sz="15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5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</a:t>
            </a:r>
            <a:endParaRPr b="1" sz="302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6" name="Google Shape;11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are popular pets all over the world </a:t>
            </a:r>
            <a:r>
              <a:rPr b="1" lang="en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because</a:t>
            </a:r>
            <a:r>
              <a:rPr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they are fun to play with and keep people company.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are one of the most popular pets in the world </a:t>
            </a:r>
            <a:r>
              <a:rPr b="1" lang="en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they are known as loyal, friendly companions.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idx="1" type="body"/>
          </p:nvPr>
        </p:nvSpPr>
        <p:spPr>
          <a:xfrm>
            <a:off x="311700" y="93175"/>
            <a:ext cx="8520600" cy="49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you love animals that are playful, loyal, and full of energy?</a:t>
            </a:r>
            <a:r>
              <a:rPr b="1" lang="en" sz="19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9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are one of the most popular pets around the world. They come in all shapes and sizes and are always ready to be your best friend!</a:t>
            </a:r>
            <a:endParaRPr sz="190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are one of the most popular pets in the world and they are known as loyal, friendly companions. They come in many shapes, sizes and personalities; </a:t>
            </a:r>
            <a:r>
              <a:rPr b="1" lang="en" sz="19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fact</a:t>
            </a:r>
            <a:r>
              <a:rPr lang="en" sz="19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this makes them exciting animals to learn about!</a:t>
            </a:r>
            <a:endParaRPr sz="19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90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are awesome pets that bring joy, love and laughter to families everywhere!</a:t>
            </a:r>
            <a:r>
              <a:rPr b="1" lang="en" sz="1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are friendly, loyal, and come in many different breeds.Learning about dogs is fun because they are such incredible animals.</a:t>
            </a:r>
            <a:endParaRPr sz="19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3000"/>
              <a:buFont typeface="Arial"/>
              <a:buNone/>
            </a:pPr>
            <a:r>
              <a:rPr b="1" lang="en" sz="3333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Types of Dogs</a:t>
            </a:r>
            <a:endParaRPr b="1" sz="3333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311700" y="1152475"/>
            <a:ext cx="553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many different breeds of dogs.</a:t>
            </a:r>
            <a:b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Golden Retrievers are gentle and good with children.</a:t>
            </a:r>
            <a:b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Border Collies are very smart and like to work.</a:t>
            </a:r>
            <a:b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Chihuahuas are small but very brave.</a:t>
            </a:r>
            <a:br>
              <a:rPr lang="en" sz="11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28" name="Google Shape;128;p26"/>
          <p:cNvSpPr txBox="1"/>
          <p:nvPr/>
        </p:nvSpPr>
        <p:spPr>
          <a:xfrm>
            <a:off x="6434025" y="722150"/>
            <a:ext cx="2398200" cy="2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facts and add </a:t>
            </a:r>
            <a:r>
              <a:rPr b="1"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 own ideas</a:t>
            </a: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b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</a:t>
            </a:r>
            <a:r>
              <a:rPr b="1"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connectives</a:t>
            </a: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link information.</a:t>
            </a:r>
            <a:endParaRPr sz="2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7289450" y="4477375"/>
            <a:ext cx="1854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700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r>
              <a:rPr b="1" lang="en" sz="2700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</a:rPr>
              <a:t> min.</a:t>
            </a:r>
            <a:endParaRPr sz="2300"/>
          </a:p>
        </p:txBody>
      </p:sp>
      <p:pic>
        <p:nvPicPr>
          <p:cNvPr id="130" name="Google Shape;1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250" y="2938850"/>
            <a:ext cx="2538750" cy="14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idx="1" type="body"/>
          </p:nvPr>
        </p:nvSpPr>
        <p:spPr>
          <a:xfrm>
            <a:off x="199900" y="202050"/>
            <a:ext cx="85206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many different breeds of dogs. </a:t>
            </a:r>
            <a:r>
              <a:rPr b="1" lang="en" u="sng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example, </a:t>
            </a:r>
            <a:r>
              <a:rPr lang="en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Golden Retrievers are gentle, friendly, and great with children. </a:t>
            </a:r>
            <a:r>
              <a:rPr b="1" lang="en" u="sng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addition,</a:t>
            </a:r>
            <a:r>
              <a:rPr lang="en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Border Collies are smart and love to stay active. </a:t>
            </a:r>
            <a:r>
              <a:rPr b="1" lang="en" u="sng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the other hand, </a:t>
            </a:r>
            <a:r>
              <a:rPr lang="en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tiny Chihuahuas are small but brave and make great watchdogs.</a:t>
            </a:r>
            <a:endParaRPr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many different types of dogs </a:t>
            </a:r>
            <a:r>
              <a:rPr b="1" lang="en" sz="1900" u="sng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en" sz="1900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 each breed has special features. </a:t>
            </a:r>
            <a:r>
              <a:rPr b="1" lang="en" sz="1900" u="sng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</a:t>
            </a:r>
            <a:r>
              <a:rPr lang="en" sz="1900" u="sng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" sz="1900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some dogs, like Golden Retrievers, are gentle and great with kids. Others, such as Border Collies, are very smart and love to work. </a:t>
            </a:r>
            <a:r>
              <a:rPr b="1" lang="en" sz="1900" u="sng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the other hand</a:t>
            </a:r>
            <a:r>
              <a:rPr lang="en" sz="1900" u="sng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" sz="1900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 tiny dogs like Chihuahuas are brave despite their small size.</a:t>
            </a:r>
            <a:endParaRPr sz="2300">
              <a:solidFill>
                <a:srgbClr val="134F5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133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dogs help people</a:t>
            </a:r>
            <a:endParaRPr b="1" sz="4666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311700" y="1152475"/>
            <a:ext cx="620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0956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2500"/>
              <a:buChar char="●"/>
            </a:pPr>
            <a: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can help people, not just play with them.</a:t>
            </a:r>
            <a:b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500"/>
              <a:buChar char="●"/>
            </a:pPr>
            <a: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Guide dogs help blind people move around safely.</a:t>
            </a:r>
            <a:b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500"/>
              <a:buChar char="●"/>
            </a:pPr>
            <a: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Police dogs use their noses to find clues.</a:t>
            </a:r>
            <a:b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500"/>
              <a:buChar char="●"/>
            </a:pPr>
            <a: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Therapy dogs visit hospitals to comfort people.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6517800" y="218975"/>
            <a:ext cx="2398200" cy="2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facts and add </a:t>
            </a:r>
            <a:r>
              <a:rPr b="1"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 own ideas</a:t>
            </a: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b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</a:t>
            </a:r>
            <a:r>
              <a:rPr b="1"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connectives</a:t>
            </a:r>
            <a:r>
              <a:rPr lang="en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link information.</a:t>
            </a:r>
            <a:endParaRPr sz="2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8475" y="2329476"/>
            <a:ext cx="2721075" cy="21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/>
        </p:nvSpPr>
        <p:spPr>
          <a:xfrm>
            <a:off x="7067400" y="4568875"/>
            <a:ext cx="1299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3A7F9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min.</a:t>
            </a:r>
            <a:endParaRPr b="1" sz="2300">
              <a:solidFill>
                <a:srgbClr val="23A7F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are not just fun pets; they also have very important jobs. </a:t>
            </a:r>
            <a:r>
              <a:rPr b="1"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</a:t>
            </a:r>
            <a:r>
              <a:rPr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guide dogs help people who are blind to walk safely in busy places. </a:t>
            </a:r>
            <a:r>
              <a:rPr b="1"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addition</a:t>
            </a:r>
            <a:r>
              <a:rPr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police dogs use their strong sense of smell to search for clues and track down criminals.</a:t>
            </a:r>
            <a:r>
              <a:rPr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Furthermore</a:t>
            </a:r>
            <a:r>
              <a:rPr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some dogs are trained as therapy animals and visit people in hospitals to comfort them. </a:t>
            </a:r>
            <a:r>
              <a:rPr b="1"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a result</a:t>
            </a:r>
            <a:r>
              <a:rPr lang="en" u="sng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dogs are considered heroes in many communities.</a:t>
            </a:r>
            <a:endParaRPr sz="2500">
              <a:solidFill>
                <a:srgbClr val="66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133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dogs help people</a:t>
            </a:r>
            <a:endParaRPr b="1" sz="4666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22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Interesting facts about dogs</a:t>
            </a:r>
            <a:endParaRPr b="1" sz="4555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dog’s sense of smell is 40 times stronger than a human’s.</a:t>
            </a:r>
            <a:b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dogs can learn over 100 words and commands.</a:t>
            </a:r>
            <a:b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fastest dog is the Greyhound, which can run up to 45 miles per hour.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Dogs have some surprising and fun facts that make them even more awesome!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Did you know</a:t>
            </a: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that a dog’s sense of smell is 40 times better than a human’s?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instance</a:t>
            </a: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some dogs can even learn over 100 words and commands!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Amazingly</a:t>
            </a: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the fastest dog in the world is the Greyhound, which can run up to 45 miles per hour.</a:t>
            </a:r>
            <a:endParaRPr sz="2400"/>
          </a:p>
        </p:txBody>
      </p:sp>
      <p:sp>
        <p:nvSpPr>
          <p:cNvPr id="162" name="Google Shape;16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22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Interesting facts about dogs</a:t>
            </a:r>
            <a:endParaRPr b="1" sz="4555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4675" y="152400"/>
            <a:ext cx="9471076" cy="46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7997400" y="4761475"/>
            <a:ext cx="1299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3A7F9"/>
                </a:solidFill>
                <a:latin typeface="Comic Sans MS"/>
                <a:ea typeface="Comic Sans MS"/>
                <a:cs typeface="Comic Sans MS"/>
                <a:sym typeface="Comic Sans MS"/>
              </a:rPr>
              <a:t>3 </a:t>
            </a:r>
            <a:r>
              <a:rPr b="1" lang="en" sz="2300">
                <a:solidFill>
                  <a:srgbClr val="23A7F9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min.</a:t>
            </a:r>
            <a:endParaRPr b="1" sz="2300">
              <a:solidFill>
                <a:srgbClr val="23A7F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Instructions for Writing a Non-Chronological Report About Dogs</a:t>
            </a:r>
            <a:endParaRPr sz="212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-39000" y="726450"/>
            <a:ext cx="9222000" cy="41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 your report with a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title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at the top (e.g. </a:t>
            </a:r>
            <a:r>
              <a:rPr i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About Dogs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an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 paragraph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that grabs the reader’s attention and explains what your report is about.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three subheadings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organize your information (</a:t>
            </a:r>
            <a:r>
              <a:rPr i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Types of Dogs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i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Dogs Help People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i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Interesting Facts About Dogs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 each subheading, write a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paragraph with a topic sentence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least three supporting details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connectives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join your ideas (e.g. </a:t>
            </a:r>
            <a:r>
              <a:rPr i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i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addition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i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the other hand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Remember to write in the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present tense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use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third person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Check that your writing is in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full sentences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has </a:t>
            </a:r>
            <a:r>
              <a:rPr b="1"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capital letters and punctuation</a:t>
            </a: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88" y="77992"/>
            <a:ext cx="8168225" cy="4569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50" y="152400"/>
            <a:ext cx="518154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850" y="0"/>
            <a:ext cx="4943674" cy="18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4675" y="152400"/>
            <a:ext cx="9471076" cy="460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0924" y="4250550"/>
            <a:ext cx="892950" cy="8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6923975" y="4761475"/>
            <a:ext cx="1299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3A7F9"/>
                </a:solidFill>
                <a:latin typeface="Comic Sans MS"/>
                <a:ea typeface="Comic Sans MS"/>
                <a:cs typeface="Comic Sans MS"/>
                <a:sym typeface="Comic Sans MS"/>
              </a:rPr>
              <a:t>7 </a:t>
            </a:r>
            <a:r>
              <a:rPr b="1" lang="en" sz="2300">
                <a:solidFill>
                  <a:srgbClr val="23A7F9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min.</a:t>
            </a:r>
            <a:endParaRPr b="1" sz="2300">
              <a:solidFill>
                <a:srgbClr val="23A7F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5051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764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213" y="250250"/>
            <a:ext cx="7525575" cy="451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