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Palatino Linotype" panose="02040502050505030304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Tiilxw6Vrh3qcrj+R2EpGultP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Palatino Linotype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2" name="Google Shape;32;p16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3" name="Google Shape;33;p16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o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2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>
            <a:spLocks noGrp="1"/>
          </p:cNvSpPr>
          <p:nvPr>
            <p:ph type="pic" idx="2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50800" dir="5400000" algn="ctr" rotWithShape="0">
              <a:srgbClr val="000000">
                <a:alpha val="24705"/>
              </a:srgbClr>
            </a:outerShdw>
          </a:effectLst>
        </p:spPr>
      </p:sp>
      <p:sp>
        <p:nvSpPr>
          <p:cNvPr id="69" name="Google Shape;69;p22"/>
          <p:cNvSpPr txBox="1">
            <a:spLocks noGrp="1"/>
          </p:cNvSpPr>
          <p:nvPr>
            <p:ph type="body" idx="1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3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" name="Google Shape;12;p13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Balinese Folk Tale – Vocabulary </a:t>
            </a:r>
            <a:endParaRPr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304800"/>
            <a:ext cx="3865418" cy="320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6927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5193" y="27709"/>
            <a:ext cx="6208808" cy="3553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3448988"/>
            <a:ext cx="2084387" cy="70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8"/>
          <p:cNvSpPr/>
          <p:nvPr/>
        </p:nvSpPr>
        <p:spPr>
          <a:xfrm>
            <a:off x="304800" y="4648200"/>
            <a:ext cx="85344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AutoNum type="arabicParenR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She was quite </a:t>
            </a:r>
            <a:r>
              <a:rPr lang="en-US" sz="1800" b="1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cross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with him because he was late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 smtClean="0"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None/>
            </a:pPr>
            <a:endParaRPr sz="1800" b="0" i="0" u="none" strike="noStrike" cap="none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AutoNum type="arabicParenR"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Although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she was very </a:t>
            </a:r>
            <a:r>
              <a:rPr lang="en-US" sz="1800" b="1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cross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, she kept on smiling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6927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2179" y="0"/>
            <a:ext cx="6674111" cy="365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792" y="3650674"/>
            <a:ext cx="2084387" cy="70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2"/>
          <p:cNvSpPr/>
          <p:nvPr/>
        </p:nvSpPr>
        <p:spPr>
          <a:xfrm>
            <a:off x="152400" y="4516582"/>
            <a:ext cx="873078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1- The little girl </a:t>
            </a:r>
            <a:r>
              <a:rPr lang="en-US" sz="1800" b="1" u="sng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sobbed</a:t>
            </a: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quietly in the corner and  her friends rushed to comfort her</a:t>
            </a:r>
            <a:r>
              <a:rPr lang="en-US" sz="1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2- After receiving the bad news, the man </a:t>
            </a:r>
            <a:r>
              <a:rPr lang="en-US" sz="1800" b="1" u="sng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sobbed</a:t>
            </a: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for a while and decided to confront the problem and find out smart solutions to solve it</a:t>
            </a:r>
            <a:r>
              <a:rPr lang="en-US" sz="1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6927"/>
            <a:ext cx="17526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000" y="34636"/>
            <a:ext cx="6483927" cy="385722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"/>
          <p:cNvSpPr/>
          <p:nvPr/>
        </p:nvSpPr>
        <p:spPr>
          <a:xfrm>
            <a:off x="166254" y="3429002"/>
            <a:ext cx="2057400" cy="685799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Examples</a:t>
            </a:r>
            <a:endParaRPr sz="18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166254" y="4572000"/>
            <a:ext cx="8444346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AutoNum type="arabicParenR"/>
            </a:pP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were running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1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downstream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when we saw t</a:t>
            </a: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 men digging the hole</a:t>
            </a:r>
            <a:r>
              <a:rPr lang="en-US" sz="1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AutoNum type="arabicParenR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paddled </a:t>
            </a:r>
            <a:r>
              <a:rPr lang="en-US" sz="1800" b="1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downstream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for about three miles to reach the river. </a:t>
            </a:r>
            <a:endParaRPr dirty="0"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6927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400" y="0"/>
            <a:ext cx="5943601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/>
          <p:nvPr/>
        </p:nvSpPr>
        <p:spPr>
          <a:xfrm>
            <a:off x="166254" y="3429002"/>
            <a:ext cx="2057400" cy="685799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Examples</a:t>
            </a:r>
            <a:endParaRPr sz="18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166254" y="4343400"/>
            <a:ext cx="8444346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AutoNum type="arabicParenR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She </a:t>
            </a:r>
            <a:r>
              <a:rPr lang="en-US" sz="1800" b="1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gasped</a:t>
            </a: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when she </a:t>
            </a:r>
            <a:r>
              <a:rPr lang="en-US" sz="18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realised</a:t>
            </a: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that she has forgotten her passport at home</a:t>
            </a:r>
            <a:r>
              <a:rPr lang="en-US" sz="1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AutoNum type="arabicParenR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Omar </a:t>
            </a:r>
            <a:r>
              <a:rPr lang="en-US" sz="1800" b="1" i="0" u="sng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gasped</a:t>
            </a:r>
            <a:r>
              <a:rPr lang="en-US" sz="1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he opened the mysterious box and found it filled with games</a:t>
            </a:r>
            <a:r>
              <a:rPr lang="en-US" sz="1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6927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1800" y="76200"/>
            <a:ext cx="6145701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3352800"/>
            <a:ext cx="2084387" cy="70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1"/>
          <p:cNvSpPr/>
          <p:nvPr/>
        </p:nvSpPr>
        <p:spPr>
          <a:xfrm>
            <a:off x="255586" y="4267200"/>
            <a:ext cx="789781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1- The dog was </a:t>
            </a:r>
            <a:r>
              <a:rPr lang="en-US" sz="1800" b="1" u="sng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panting</a:t>
            </a: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heavily after chasing the ball around the </a:t>
            </a:r>
            <a:r>
              <a:rPr lang="en-US" sz="1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yard.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2- She arrived at the top of the hill, </a:t>
            </a:r>
            <a:r>
              <a:rPr lang="en-US" sz="1800" b="1" u="sng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panting</a:t>
            </a: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sweating but the breathtaking view made the climb worthwhile</a:t>
            </a:r>
            <a:r>
              <a:rPr lang="en-US" sz="1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7795648" y="655684"/>
            <a:ext cx="1208868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 panose="030F0702030302020204" pitchFamily="66" charset="0"/>
              </a:rPr>
              <a:t>Quick</a:t>
            </a:r>
          </a:p>
          <a:p>
            <a:endParaRPr lang="en-US" sz="1600" b="1" dirty="0" smtClean="0">
              <a:latin typeface="Comic Sans MS" panose="030F0702030302020204" pitchFamily="66" charset="0"/>
            </a:endParaRPr>
          </a:p>
          <a:p>
            <a:r>
              <a:rPr lang="en-US" sz="1600" b="1" dirty="0" smtClean="0">
                <a:latin typeface="Comic Sans MS" panose="030F0702030302020204" pitchFamily="66" charset="0"/>
              </a:rPr>
              <a:t>Breathing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6927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9832" y="20782"/>
            <a:ext cx="6294168" cy="356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3581400"/>
            <a:ext cx="2084387" cy="70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0"/>
          <p:cNvSpPr/>
          <p:nvPr/>
        </p:nvSpPr>
        <p:spPr>
          <a:xfrm>
            <a:off x="304800" y="4495800"/>
            <a:ext cx="83820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1- The little girl was </a:t>
            </a:r>
            <a:r>
              <a:rPr lang="en-US" sz="1800" b="1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puffing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when she ran to catch the ice cream truck, but she managed to reach it before it drove away</a:t>
            </a: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she happily enjoyed her treat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2- The train was </a:t>
            </a:r>
            <a:r>
              <a:rPr lang="en-US" sz="1800" b="1" u="sng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puffing</a:t>
            </a: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loudly and the sound whistle echoed through the valley</a:t>
            </a:r>
            <a:r>
              <a:rPr lang="en-US" sz="1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5648" y="655684"/>
            <a:ext cx="1208868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mic Sans MS" panose="030F0702030302020204" pitchFamily="66" charset="0"/>
              </a:rPr>
              <a:t>Sharp exhalation of a small amount of breath through the mouth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6927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3200" y="0"/>
            <a:ext cx="635231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"/>
          <p:cNvSpPr/>
          <p:nvPr/>
        </p:nvSpPr>
        <p:spPr>
          <a:xfrm>
            <a:off x="145472" y="4800600"/>
            <a:ext cx="78555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AutoNum type="arabicParenR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 wore homemade sandals and a </a:t>
            </a:r>
            <a:r>
              <a:rPr lang="en-US" sz="1800" b="1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sarong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that fell from his waist to his knees. 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AutoNum type="arabicParenR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She was wearing a </a:t>
            </a:r>
            <a:r>
              <a:rPr lang="en-US" sz="1800" b="1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sarong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 and a colorful headband. </a:t>
            </a:r>
            <a:endParaRPr sz="18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145472" y="4114801"/>
            <a:ext cx="2057400" cy="685799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Examples</a:t>
            </a:r>
            <a:endParaRPr sz="1800" b="1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6927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0" y="0"/>
            <a:ext cx="6061364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3784600"/>
            <a:ext cx="2090737" cy="71278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/>
          <p:nvPr/>
        </p:nvSpPr>
        <p:spPr>
          <a:xfrm>
            <a:off x="228600" y="4648200"/>
            <a:ext cx="89154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AutoNum type="arabicParenR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a magical place to </a:t>
            </a:r>
            <a:r>
              <a:rPr lang="en-US" sz="1800" b="1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catch your breath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admire the views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2)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Suzy </a:t>
            </a:r>
            <a:r>
              <a:rPr lang="en-US" sz="1800" b="1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caught her breath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sat up shar</a:t>
            </a: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ply after running for about a mile</a:t>
            </a:r>
            <a:r>
              <a:rPr lang="en-US" sz="1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6927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0800" y="0"/>
            <a:ext cx="646228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" y="3581400"/>
            <a:ext cx="2090737" cy="71278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6"/>
          <p:cNvSpPr/>
          <p:nvPr/>
        </p:nvSpPr>
        <p:spPr>
          <a:xfrm>
            <a:off x="0" y="4495800"/>
            <a:ext cx="92202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None/>
            </a:pP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1) I</a:t>
            </a:r>
            <a:r>
              <a:rPr lang="en-US" sz="1800" b="1" u="sng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regret</a:t>
            </a: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not studying for the test  and now I wish I had been prepared</a:t>
            </a:r>
            <a:r>
              <a:rPr lang="en-US" sz="1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None/>
            </a:pP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2) My </a:t>
            </a:r>
            <a:r>
              <a:rPr lang="en-US" sz="1800" b="1" u="sng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regret</a:t>
            </a:r>
            <a:r>
              <a:rPr lang="en-US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not studying for the test and now I wish  I had been prepared for it</a:t>
            </a:r>
            <a:r>
              <a:rPr lang="en-US" sz="1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6927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6704" y="0"/>
            <a:ext cx="6407296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399" y="3505200"/>
            <a:ext cx="2084387" cy="70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/>
          <p:nvPr/>
        </p:nvSpPr>
        <p:spPr>
          <a:xfrm>
            <a:off x="318655" y="4495799"/>
            <a:ext cx="80772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AutoNum type="arabicParenR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Would you rather go </a:t>
            </a:r>
            <a:r>
              <a:rPr lang="en-US" sz="1800" b="1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sunning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by the beach or would you rather go to the cinema? </a:t>
            </a:r>
            <a:endParaRPr dirty="0"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latino Linotype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AutoNum type="arabicParenR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 wanted to </a:t>
            </a:r>
            <a:r>
              <a:rPr lang="en-US" sz="1800" b="1" i="0" u="sng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sun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by the beach but I forgot my sun cream. </a:t>
            </a:r>
            <a:endParaRPr sz="18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1421" y="839818"/>
            <a:ext cx="1208868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mic Sans MS" panose="030F0702030302020204" pitchFamily="66" charset="0"/>
              </a:rPr>
              <a:t>s</a:t>
            </a:r>
            <a:r>
              <a:rPr lang="en-US" sz="1600" b="1" dirty="0" smtClean="0">
                <a:latin typeface="Comic Sans MS" panose="030F0702030302020204" pitchFamily="66" charset="0"/>
              </a:rPr>
              <a:t>itting in </a:t>
            </a:r>
          </a:p>
          <a:p>
            <a:r>
              <a:rPr lang="en-US" sz="1600" b="1" dirty="0" smtClean="0">
                <a:latin typeface="Comic Sans MS" panose="030F0702030302020204" pitchFamily="66" charset="0"/>
              </a:rPr>
              <a:t>the sun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354</Words>
  <Application>Microsoft Office PowerPoint</Application>
  <PresentationFormat>On-screen Show (4:3)</PresentationFormat>
  <Paragraphs>52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Comic Sans MS</vt:lpstr>
      <vt:lpstr>Arial</vt:lpstr>
      <vt:lpstr>Courier New</vt:lpstr>
      <vt:lpstr>Century Gothic</vt:lpstr>
      <vt:lpstr>Palatino Linotype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ASUS</cp:lastModifiedBy>
  <cp:revision>2</cp:revision>
  <dcterms:created xsi:type="dcterms:W3CDTF">2006-08-16T00:00:00Z</dcterms:created>
  <dcterms:modified xsi:type="dcterms:W3CDTF">2025-05-07T14:21:05Z</dcterms:modified>
</cp:coreProperties>
</file>