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7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BB1F-C411-41E3-8F75-C99D1BF38EC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609C-4BE0-4732-A585-A1DA1717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1981"/>
            <a:ext cx="10515600" cy="1103494"/>
          </a:xfrm>
        </p:spPr>
        <p:txBody>
          <a:bodyPr>
            <a:normAutofit/>
          </a:bodyPr>
          <a:lstStyle/>
          <a:p>
            <a:pPr algn="ctr"/>
            <a:r>
              <a:rPr lang="ar-JO" sz="4000" dirty="0" smtClean="0"/>
              <a:t> درس 6 : الكتاب المقدس كلمة الله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01" y="1567543"/>
            <a:ext cx="6154996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589" y="163603"/>
            <a:ext cx="10515600" cy="1325563"/>
          </a:xfrm>
        </p:spPr>
        <p:txBody>
          <a:bodyPr/>
          <a:lstStyle/>
          <a:p>
            <a:pPr algn="r"/>
            <a:r>
              <a:rPr lang="ar-JO" dirty="0" smtClean="0">
                <a:solidFill>
                  <a:schemeClr val="accent2"/>
                </a:solidFill>
              </a:rPr>
              <a:t> كلمتك مصباح لخطاي ونور لسبيلي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1" y="1489166"/>
            <a:ext cx="4571999" cy="5238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5131" y="1632857"/>
            <a:ext cx="77310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 smtClean="0"/>
              <a:t>1.  هل أقرأ الكتاب المقدس؟ متى ؟ وكيف ؟</a:t>
            </a:r>
          </a:p>
          <a:p>
            <a:pPr algn="r"/>
            <a:r>
              <a:rPr lang="ar-JO" sz="3000" dirty="0" smtClean="0"/>
              <a:t> </a:t>
            </a:r>
          </a:p>
          <a:p>
            <a:pPr algn="r"/>
            <a:r>
              <a:rPr lang="ar-JO" sz="3000" dirty="0"/>
              <a:t> </a:t>
            </a:r>
            <a:r>
              <a:rPr lang="ar-JO" sz="3000" dirty="0" smtClean="0"/>
              <a:t>2. ما الصعوبات التي أجدها عند قراءتي للكتاب المقدس؟ </a:t>
            </a:r>
          </a:p>
          <a:p>
            <a:pPr algn="r"/>
            <a:endParaRPr lang="ar-JO" sz="3000" dirty="0"/>
          </a:p>
          <a:p>
            <a:pPr algn="r"/>
            <a:r>
              <a:rPr lang="ar-JO" sz="3000" dirty="0" smtClean="0"/>
              <a:t>3. ما أهمية الكتاب المقدس لحياتي كشاب وشابة مسيحية ؟ </a:t>
            </a:r>
          </a:p>
          <a:p>
            <a:pPr algn="r"/>
            <a:endParaRPr lang="ar-JO" sz="3000" dirty="0"/>
          </a:p>
          <a:p>
            <a:pPr algn="r"/>
            <a:r>
              <a:rPr lang="ar-JO" sz="3000" dirty="0" smtClean="0"/>
              <a:t>4. متى تقرأ الكنيسة الكتاب المقدس ؟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49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634" y="1506022"/>
            <a:ext cx="4994366" cy="4633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451" y="1506022"/>
            <a:ext cx="6235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00" dirty="0" smtClean="0"/>
              <a:t> </a:t>
            </a:r>
            <a:r>
              <a:rPr lang="ar-JO" sz="2600" b="1" dirty="0" smtClean="0">
                <a:solidFill>
                  <a:srgbClr val="FF0000"/>
                </a:solidFill>
              </a:rPr>
              <a:t>الكتاب المقدس :  </a:t>
            </a:r>
            <a:r>
              <a:rPr lang="ar-JO" sz="2600" dirty="0" smtClean="0"/>
              <a:t>هو مجموعة الكتب التي تتضمن الوحي الإلهي وتؤمن بها الكنيسة ، وتعترف أنها كلمة الله الملهمة والمدونة ، والنافعة للتعليم والتقويم . </a:t>
            </a:r>
          </a:p>
          <a:p>
            <a:pPr algn="r"/>
            <a:endParaRPr lang="ar-JO" sz="2600" dirty="0"/>
          </a:p>
          <a:p>
            <a:pPr algn="r"/>
            <a:r>
              <a:rPr lang="ar-JO" sz="2600" b="1" dirty="0" smtClean="0">
                <a:solidFill>
                  <a:srgbClr val="FF0000"/>
                </a:solidFill>
              </a:rPr>
              <a:t>كتاب إلهي : </a:t>
            </a:r>
            <a:r>
              <a:rPr lang="ar-JO" sz="2600" dirty="0" smtClean="0"/>
              <a:t>لأنه من وحي الله وإلهامه . </a:t>
            </a:r>
          </a:p>
          <a:p>
            <a:pPr algn="r"/>
            <a:r>
              <a:rPr lang="ar-JO" sz="2600" b="1" dirty="0" smtClean="0">
                <a:solidFill>
                  <a:srgbClr val="FF0000"/>
                </a:solidFill>
              </a:rPr>
              <a:t>كتاب بشري : </a:t>
            </a:r>
            <a:r>
              <a:rPr lang="ar-JO" sz="2600" dirty="0" smtClean="0"/>
              <a:t>لأنه كتب بأيدي بشر بإلهام الروح القدس .  </a:t>
            </a:r>
          </a:p>
          <a:p>
            <a:pPr algn="r"/>
            <a:endParaRPr lang="ar-JO" sz="2600" dirty="0"/>
          </a:p>
          <a:p>
            <a:pPr algn="r"/>
            <a:r>
              <a:rPr lang="ar-JO" sz="2600" dirty="0" smtClean="0"/>
              <a:t>   نقل هذا الوحي عن طريق التقليد والرواية الشفوية عبر الأجيال ثم دوّن (كُتب )في أسفار .  </a:t>
            </a:r>
          </a:p>
          <a:p>
            <a:pPr algn="r"/>
            <a:endParaRPr lang="ar-JO" sz="2600" dirty="0"/>
          </a:p>
          <a:p>
            <a:pPr algn="r"/>
            <a:r>
              <a:rPr lang="ar-JO" sz="2600" dirty="0" smtClean="0"/>
              <a:t>يحتوي الكتاب المقدس على الحقائق الدينية والروحية التي تقود إلى الخلاص .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54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 أقسام الكتاب المقدس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 smtClean="0"/>
              <a:t>العهد الجديد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dirty="0" smtClean="0"/>
          </a:p>
          <a:p>
            <a:pPr algn="r"/>
            <a:r>
              <a:rPr lang="ar-JO" dirty="0" smtClean="0"/>
              <a:t>- عهد مجيء المخلص وتحقيق الخلاص . </a:t>
            </a:r>
          </a:p>
          <a:p>
            <a:pPr algn="r"/>
            <a:r>
              <a:rPr lang="ar-JO" dirty="0" smtClean="0"/>
              <a:t>- ويروي لنا وحي الله للبشر بعد مجيء السيد المسيح له المجد . </a:t>
            </a:r>
          </a:p>
          <a:p>
            <a:pPr algn="r"/>
            <a:r>
              <a:rPr lang="ar-JO" dirty="0" smtClean="0"/>
              <a:t>- كتب باللغة اليونانية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ar-JO" dirty="0" smtClean="0"/>
              <a:t>العهد القديم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/>
            <a:endParaRPr lang="ar-JO" dirty="0" smtClean="0"/>
          </a:p>
          <a:p>
            <a:pPr algn="r"/>
            <a:r>
              <a:rPr lang="ar-JO" dirty="0" smtClean="0"/>
              <a:t>- يهيء الطريق لمجيء المسيح المخلص . </a:t>
            </a:r>
          </a:p>
          <a:p>
            <a:pPr algn="r"/>
            <a:r>
              <a:rPr lang="ar-JO" dirty="0"/>
              <a:t>-</a:t>
            </a:r>
            <a:r>
              <a:rPr lang="ar-JO" dirty="0" smtClean="0"/>
              <a:t> ويروي لنا وحي الله للبشر منذ الخلق إلى  مجيء السيد المسيح له المجد . </a:t>
            </a:r>
          </a:p>
          <a:p>
            <a:pPr algn="r"/>
            <a:r>
              <a:rPr lang="ar-JO" dirty="0" smtClean="0"/>
              <a:t>- كتب باللغات العبرية والآرامية واليونانية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4814"/>
          </a:xfrm>
        </p:spPr>
        <p:txBody>
          <a:bodyPr>
            <a:normAutofit/>
          </a:bodyPr>
          <a:lstStyle/>
          <a:p>
            <a:pPr algn="r"/>
            <a:r>
              <a:rPr lang="ar-JO" sz="3000" b="1" dirty="0" smtClean="0"/>
              <a:t> الوحي والإلهام 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703" y="1907177"/>
            <a:ext cx="10306594" cy="4470807"/>
          </a:xfrm>
        </p:spPr>
        <p:txBody>
          <a:bodyPr>
            <a:normAutofit lnSpcReduction="10000"/>
          </a:bodyPr>
          <a:lstStyle/>
          <a:p>
            <a:pPr algn="r"/>
            <a:endParaRPr lang="ar-JO" dirty="0" smtClean="0"/>
          </a:p>
          <a:p>
            <a:pPr algn="r"/>
            <a:r>
              <a:rPr lang="ar-JO" b="1" dirty="0" smtClean="0"/>
              <a:t>الكتاب المقدس </a:t>
            </a:r>
            <a:r>
              <a:rPr lang="ar-JO" dirty="0" smtClean="0"/>
              <a:t>ليس من عمل البشر بل هو وحي الله للبشر . هو كتاب إلهي مدون بيد بشرية .  </a:t>
            </a:r>
          </a:p>
          <a:p>
            <a:pPr algn="r"/>
            <a:r>
              <a:rPr lang="ar-JO" dirty="0" smtClean="0"/>
              <a:t> </a:t>
            </a:r>
          </a:p>
          <a:p>
            <a:pPr algn="r"/>
            <a:r>
              <a:rPr lang="ar-JO" dirty="0"/>
              <a:t> </a:t>
            </a:r>
            <a:r>
              <a:rPr lang="ar-JO" b="1" dirty="0" smtClean="0"/>
              <a:t>الوحي</a:t>
            </a:r>
            <a:r>
              <a:rPr lang="ar-JO" dirty="0" smtClean="0"/>
              <a:t> هو ألهام الله لبعض الكُتاب ليدونوا هذا الوحي . </a:t>
            </a:r>
          </a:p>
          <a:p>
            <a:pPr algn="r"/>
            <a:r>
              <a:rPr lang="ar-JO" dirty="0" smtClean="0"/>
              <a:t>  </a:t>
            </a:r>
          </a:p>
          <a:p>
            <a:pPr algn="r"/>
            <a:r>
              <a:rPr lang="ar-JO" dirty="0"/>
              <a:t> </a:t>
            </a:r>
            <a:r>
              <a:rPr lang="ar-JO" b="1" dirty="0" smtClean="0"/>
              <a:t>الإلهام</a:t>
            </a:r>
            <a:r>
              <a:rPr lang="ar-JO" dirty="0" smtClean="0"/>
              <a:t> هو يترك الله لكل كاتب حرية الكتابة والتعبير بالطرق البشرية والأساليب الأدبية المتنوعة .  </a:t>
            </a:r>
          </a:p>
          <a:p>
            <a:pPr algn="r"/>
            <a:r>
              <a:rPr lang="ar-JO" dirty="0" smtClean="0"/>
              <a:t> </a:t>
            </a:r>
          </a:p>
          <a:p>
            <a:pPr algn="r"/>
            <a:r>
              <a:rPr lang="ar-JO" dirty="0" smtClean="0"/>
              <a:t> </a:t>
            </a:r>
            <a:r>
              <a:rPr lang="ar-JO" b="1" dirty="0" smtClean="0"/>
              <a:t>كتب الكتاب المقدس </a:t>
            </a:r>
            <a:r>
              <a:rPr lang="ar-JO" dirty="0" smtClean="0"/>
              <a:t>بإلهام من الروح القدس .  </a:t>
            </a:r>
          </a:p>
          <a:p>
            <a:pPr algn="r"/>
            <a:endParaRPr lang="ar-JO" dirty="0" smtClean="0"/>
          </a:p>
          <a:p>
            <a:pPr algn="r"/>
            <a:r>
              <a:rPr lang="ar-JO" b="1" dirty="0" smtClean="0"/>
              <a:t>يستعمل الكتاب المقدس </a:t>
            </a:r>
            <a:r>
              <a:rPr lang="ar-JO" dirty="0" smtClean="0"/>
              <a:t>أساليب أدبية متنوعة ، مثل الرواية ، والقصة ، والتاريخ ، والشعر ، والأمثال والتعليم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646" y="939483"/>
            <a:ext cx="9144000" cy="445180"/>
          </a:xfrm>
        </p:spPr>
        <p:txBody>
          <a:bodyPr>
            <a:noAutofit/>
          </a:bodyPr>
          <a:lstStyle/>
          <a:p>
            <a:pPr algn="r"/>
            <a:r>
              <a:rPr lang="ar-JO" sz="3000" dirty="0" smtClean="0"/>
              <a:t>التقويم الذاتي :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0" y="1525042"/>
            <a:ext cx="10445933" cy="4196489"/>
          </a:xfrm>
        </p:spPr>
        <p:txBody>
          <a:bodyPr>
            <a:normAutofit/>
          </a:bodyPr>
          <a:lstStyle/>
          <a:p>
            <a:pPr algn="r"/>
            <a:r>
              <a:rPr lang="ar-JO" sz="2500" dirty="0" smtClean="0"/>
              <a:t>اختار الإجابة الصحيحة وضعها في الفراغ المناسب : </a:t>
            </a:r>
          </a:p>
          <a:p>
            <a:pPr algn="r"/>
            <a:r>
              <a:rPr lang="ar-JO" sz="2500" dirty="0" smtClean="0"/>
              <a:t>الرواية ، الشعر ، المخطوطات ، العهد القديم ، التقليد الشفوي ، قصص ، حكم ، الأناجيل الأربعة </a:t>
            </a:r>
          </a:p>
          <a:p>
            <a:pPr algn="r"/>
            <a:endParaRPr lang="ar-JO" sz="2500" dirty="0"/>
          </a:p>
          <a:p>
            <a:pPr algn="r"/>
            <a:r>
              <a:rPr lang="ar-JO" sz="2500" dirty="0" smtClean="0"/>
              <a:t>1. </a:t>
            </a:r>
            <a:r>
              <a:rPr lang="ar-JO" sz="2500" dirty="0" smtClean="0">
                <a:solidFill>
                  <a:srgbClr val="FF0000"/>
                </a:solidFill>
              </a:rPr>
              <a:t>الأناجيل الأربعة  </a:t>
            </a:r>
            <a:r>
              <a:rPr lang="ar-JO" sz="2500" dirty="0" smtClean="0"/>
              <a:t>يروي لنا حياة السيد المسيح ، وتعاليمه وأعماله </a:t>
            </a:r>
            <a:r>
              <a:rPr lang="ar-JO" sz="2500" dirty="0" smtClean="0"/>
              <a:t>. </a:t>
            </a:r>
            <a:endParaRPr lang="ar-JO" sz="2500" dirty="0" smtClean="0"/>
          </a:p>
          <a:p>
            <a:pPr algn="r"/>
            <a:r>
              <a:rPr lang="ar-JO" sz="2500" dirty="0" smtClean="0"/>
              <a:t>2. </a:t>
            </a:r>
            <a:r>
              <a:rPr lang="ar-JO" sz="2500" dirty="0" smtClean="0">
                <a:solidFill>
                  <a:srgbClr val="FF0000"/>
                </a:solidFill>
              </a:rPr>
              <a:t>المخطوطات</a:t>
            </a:r>
            <a:r>
              <a:rPr lang="ar-JO" sz="2500" dirty="0" smtClean="0"/>
              <a:t>  </a:t>
            </a:r>
            <a:r>
              <a:rPr lang="ar-JO" sz="2500" dirty="0" smtClean="0"/>
              <a:t>تؤكد صحة الكتاب المقدس ، ونجدها اليوم في متاحف العالم . </a:t>
            </a:r>
          </a:p>
          <a:p>
            <a:pPr algn="r"/>
            <a:r>
              <a:rPr lang="ar-JO" sz="2500" dirty="0" smtClean="0"/>
              <a:t>3. </a:t>
            </a:r>
            <a:r>
              <a:rPr lang="ar-JO" sz="2500" dirty="0" smtClean="0">
                <a:solidFill>
                  <a:srgbClr val="FF0000"/>
                </a:solidFill>
              </a:rPr>
              <a:t>الرواية ، الشعر ، قصص ، حكم  </a:t>
            </a:r>
            <a:r>
              <a:rPr lang="ar-JO" sz="2500" dirty="0" smtClean="0"/>
              <a:t>من الأساليب الأدبية التي كتب فيها الكتاب المقدس . </a:t>
            </a:r>
          </a:p>
          <a:p>
            <a:pPr algn="r"/>
            <a:r>
              <a:rPr lang="ar-JO" sz="2500" dirty="0" smtClean="0"/>
              <a:t>4. </a:t>
            </a:r>
            <a:r>
              <a:rPr lang="ar-JO" sz="2500" dirty="0" smtClean="0">
                <a:solidFill>
                  <a:srgbClr val="FF0000"/>
                </a:solidFill>
              </a:rPr>
              <a:t>العهد القديم  </a:t>
            </a:r>
            <a:r>
              <a:rPr lang="ar-JO" sz="2500" dirty="0" smtClean="0"/>
              <a:t>يروي لنا وحي الله للبشر منذ الخلق إلى مجيء السيد المسيح .  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51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500" dirty="0" smtClean="0"/>
              <a:t>أجب ب ( نعم ) أمام الإجابة الصحيحة ، وب ( لا ) أمام الإجابة الخطأ في ما يلي مع تصحيح اخطأ : 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9366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 smtClean="0"/>
              <a:t>1. </a:t>
            </a:r>
            <a:r>
              <a:rPr lang="ar-JO" dirty="0" smtClean="0"/>
              <a:t>(  </a:t>
            </a:r>
            <a:r>
              <a:rPr lang="ar-JO" dirty="0" smtClean="0">
                <a:solidFill>
                  <a:srgbClr val="FF0000"/>
                </a:solidFill>
              </a:rPr>
              <a:t>لا</a:t>
            </a:r>
            <a:r>
              <a:rPr lang="ar-JO" dirty="0" smtClean="0"/>
              <a:t>  </a:t>
            </a:r>
            <a:r>
              <a:rPr lang="ar-JO" dirty="0" smtClean="0"/>
              <a:t>) اللغة الأصلية التي كتب بها العهد الجديد هي </a:t>
            </a:r>
            <a:r>
              <a:rPr lang="ar-JO" u="sng" dirty="0" smtClean="0"/>
              <a:t>اللاتينية</a:t>
            </a:r>
            <a:r>
              <a:rPr lang="ar-JO" dirty="0" smtClean="0"/>
              <a:t> .  </a:t>
            </a:r>
            <a:r>
              <a:rPr lang="ar-JO" dirty="0" smtClean="0">
                <a:solidFill>
                  <a:srgbClr val="FF0000"/>
                </a:solidFill>
              </a:rPr>
              <a:t>اليونانية </a:t>
            </a:r>
            <a:endParaRPr lang="ar-JO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JO" dirty="0" smtClean="0"/>
              <a:t>2. (  </a:t>
            </a:r>
            <a:r>
              <a:rPr lang="ar-JO" dirty="0" smtClean="0">
                <a:solidFill>
                  <a:srgbClr val="FF0000"/>
                </a:solidFill>
              </a:rPr>
              <a:t>نعم</a:t>
            </a:r>
            <a:r>
              <a:rPr lang="ar-JO" dirty="0" smtClean="0"/>
              <a:t> ) </a:t>
            </a:r>
            <a:r>
              <a:rPr lang="ar-JO" dirty="0" smtClean="0"/>
              <a:t>يحتوي الكتاب المقدس الحقائق الدينية والروحية التي تقود إلى الخلاص . </a:t>
            </a:r>
          </a:p>
          <a:p>
            <a:pPr marL="0" indent="0" algn="r">
              <a:buNone/>
            </a:pPr>
            <a:r>
              <a:rPr lang="ar-JO" dirty="0" smtClean="0"/>
              <a:t>3. ( </a:t>
            </a:r>
            <a:r>
              <a:rPr lang="ar-JO" dirty="0" smtClean="0">
                <a:solidFill>
                  <a:srgbClr val="FF0000"/>
                </a:solidFill>
              </a:rPr>
              <a:t>نعم</a:t>
            </a:r>
            <a:r>
              <a:rPr lang="ar-JO" dirty="0" smtClean="0"/>
              <a:t>  </a:t>
            </a:r>
            <a:r>
              <a:rPr lang="ar-JO" dirty="0" smtClean="0"/>
              <a:t>) كتب الكتاب المقدس بإلهام من الروح القدس . </a:t>
            </a:r>
          </a:p>
          <a:p>
            <a:pPr marL="0" indent="0" algn="r">
              <a:buNone/>
            </a:pPr>
            <a:r>
              <a:rPr lang="ar-JO" dirty="0" smtClean="0"/>
              <a:t>4. (  </a:t>
            </a:r>
            <a:r>
              <a:rPr lang="ar-JO" dirty="0" smtClean="0">
                <a:solidFill>
                  <a:srgbClr val="FF0000"/>
                </a:solidFill>
              </a:rPr>
              <a:t>لا</a:t>
            </a:r>
            <a:r>
              <a:rPr lang="ar-JO" dirty="0" smtClean="0"/>
              <a:t>  </a:t>
            </a:r>
            <a:r>
              <a:rPr lang="ar-JO" dirty="0" smtClean="0"/>
              <a:t>) يستطيع أي </a:t>
            </a:r>
            <a:r>
              <a:rPr lang="ar-JO" u="sng" dirty="0" smtClean="0"/>
              <a:t>مسيحي</a:t>
            </a:r>
            <a:r>
              <a:rPr lang="ar-JO" dirty="0" smtClean="0"/>
              <a:t> أن يفسر الكتاب المقدس بطريقته الخاصة </a:t>
            </a:r>
            <a:r>
              <a:rPr lang="ar-JO" dirty="0" smtClean="0"/>
              <a:t>. </a:t>
            </a:r>
            <a:r>
              <a:rPr lang="ar-JO" dirty="0" smtClean="0">
                <a:solidFill>
                  <a:srgbClr val="FF0000"/>
                </a:solidFill>
              </a:rPr>
              <a:t>الكنيسة</a:t>
            </a:r>
            <a:r>
              <a:rPr lang="ar-JO" dirty="0" smtClean="0"/>
              <a:t>  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 smtClean="0"/>
              <a:t>5. ( </a:t>
            </a:r>
            <a:r>
              <a:rPr lang="ar-JO" dirty="0" smtClean="0">
                <a:solidFill>
                  <a:srgbClr val="FF0000"/>
                </a:solidFill>
              </a:rPr>
              <a:t>لا</a:t>
            </a:r>
            <a:r>
              <a:rPr lang="ar-JO" dirty="0" smtClean="0"/>
              <a:t>   </a:t>
            </a:r>
            <a:r>
              <a:rPr lang="ar-JO" dirty="0" smtClean="0"/>
              <a:t>) كتب العهد القديم باللغات العبرية والآرامية و</a:t>
            </a:r>
            <a:r>
              <a:rPr lang="ar-JO" u="sng" dirty="0" smtClean="0"/>
              <a:t>السريانية </a:t>
            </a:r>
            <a:r>
              <a:rPr lang="ar-JO" dirty="0" smtClean="0"/>
              <a:t>. </a:t>
            </a:r>
            <a:r>
              <a:rPr lang="ar-JO" dirty="0" smtClean="0">
                <a:solidFill>
                  <a:srgbClr val="FF0000"/>
                </a:solidFill>
              </a:rPr>
              <a:t>اليونانية</a:t>
            </a:r>
            <a:r>
              <a:rPr lang="ar-JO" dirty="0" smtClean="0"/>
              <a:t>   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5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463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درس 6 : الكتاب المقدس كلمة الله </vt:lpstr>
      <vt:lpstr> كلمتك مصباح لخطاي ونور لسبيلي </vt:lpstr>
      <vt:lpstr>PowerPoint Presentation</vt:lpstr>
      <vt:lpstr> أقسام الكتاب المقدس </vt:lpstr>
      <vt:lpstr> الوحي والإلهام </vt:lpstr>
      <vt:lpstr>التقويم الذاتي :</vt:lpstr>
      <vt:lpstr>أجب ب ( نعم ) أمام الإجابة الصحيحة ، وب ( لا ) أمام الإجابة الخطأ في ما يلي مع تصحيح اخطأ :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2025-08-18T20:23:55Z</dcterms:created>
  <dcterms:modified xsi:type="dcterms:W3CDTF">2025-10-02T16:33:12Z</dcterms:modified>
</cp:coreProperties>
</file>