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9" r:id="rId1"/>
  </p:sldMasterIdLst>
  <p:sldIdLst>
    <p:sldId id="256" r:id="rId2"/>
    <p:sldId id="257" r:id="rId3"/>
    <p:sldId id="259" r:id="rId4"/>
    <p:sldId id="258" r:id="rId5"/>
    <p:sldId id="265" r:id="rId6"/>
    <p:sldId id="263" r:id="rId7"/>
    <p:sldId id="264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39D4B6B-1425-4C29-9228-B627CBAF9EB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12B0E4-E9B4-421A-8039-61C5C2A31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3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4B6B-1425-4C29-9228-B627CBAF9EB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0E4-E9B4-421A-8039-61C5C2A31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5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4B6B-1425-4C29-9228-B627CBAF9EB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0E4-E9B4-421A-8039-61C5C2A31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9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9D4B6B-1425-4C29-9228-B627CBAF9EB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12B0E4-E9B4-421A-8039-61C5C2A31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2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4B6B-1425-4C29-9228-B627CBAF9EB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0E4-E9B4-421A-8039-61C5C2A31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0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39D4B6B-1425-4C29-9228-B627CBAF9EB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12B0E4-E9B4-421A-8039-61C5C2A31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03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4B6B-1425-4C29-9228-B627CBAF9EB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0E4-E9B4-421A-8039-61C5C2A31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2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4B6B-1425-4C29-9228-B627CBAF9EB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0E4-E9B4-421A-8039-61C5C2A31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9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4B6B-1425-4C29-9228-B627CBAF9EB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0E4-E9B4-421A-8039-61C5C2A31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2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4B6B-1425-4C29-9228-B627CBAF9EB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B0E4-E9B4-421A-8039-61C5C2A31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9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4B6B-1425-4C29-9228-B627CBAF9EB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2B0E4-E9B4-421A-8039-61C5C2A31E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933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39D4B6B-1425-4C29-9228-B627CBAF9EB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2B0E4-E9B4-421A-8039-61C5C2A31E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714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9D4B6B-1425-4C29-9228-B627CBAF9EB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12B0E4-E9B4-421A-8039-61C5C2A31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9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33DD5-6DD2-405D-B8E1-CC543D62F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99" y="1511438"/>
            <a:ext cx="5476874" cy="1207584"/>
          </a:xfrm>
        </p:spPr>
        <p:txBody>
          <a:bodyPr>
            <a:noAutofit/>
          </a:bodyPr>
          <a:lstStyle/>
          <a:p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Homes Sweet Homes</a:t>
            </a:r>
          </a:p>
        </p:txBody>
      </p:sp>
      <p:pic>
        <p:nvPicPr>
          <p:cNvPr id="7" name="Picture 2" descr="Collins Big Cat ― Homes Sweet Homes: Turquoise/Band 07">
            <a:extLst>
              <a:ext uri="{FF2B5EF4-FFF2-40B4-BE49-F238E27FC236}">
                <a16:creationId xmlns:a16="http://schemas.microsoft.com/office/drawing/2014/main" id="{CB03D888-D15F-4296-85BC-29C07AFE5A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1895" y="228600"/>
            <a:ext cx="4422552" cy="6381750"/>
          </a:xfrm>
          <a:prstGeom prst="rect">
            <a:avLst/>
          </a:prstGeom>
          <a:gradFill>
            <a:gsLst>
              <a:gs pos="65000">
                <a:schemeClr val="accent5"/>
              </a:gs>
              <a:gs pos="1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x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566147-DCAA-4AE4-928F-47F8CF1B2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199" y="2784447"/>
            <a:ext cx="4200524" cy="1893793"/>
          </a:xfrm>
          <a:solidFill>
            <a:schemeClr val="bg2">
              <a:lumMod val="90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lackadder ITC" panose="04020505051007020D02" pitchFamily="82" charset="0"/>
              </a:rPr>
              <a:t>Done and Presented By :</a:t>
            </a:r>
          </a:p>
          <a:p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lackadder ITC" panose="04020505051007020D02" pitchFamily="82" charset="0"/>
              </a:rPr>
              <a:t>Faris Alamat </a:t>
            </a:r>
          </a:p>
        </p:txBody>
      </p:sp>
    </p:spTree>
    <p:extLst>
      <p:ext uri="{BB962C8B-B14F-4D97-AF65-F5344CB8AC3E}">
        <p14:creationId xmlns:p14="http://schemas.microsoft.com/office/powerpoint/2010/main" val="3612142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FD5B-B65D-4852-AC68-DDE74A6F63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1035050"/>
            <a:ext cx="11807825" cy="2752725"/>
          </a:xfrm>
        </p:spPr>
        <p:txBody>
          <a:bodyPr>
            <a:noAutofit/>
          </a:bodyPr>
          <a:lstStyle/>
          <a:p>
            <a:pPr algn="l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The moral of the Poem “Homes Sweet Homes”</a:t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</a:b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 is every animal loves it home.</a:t>
            </a:r>
          </a:p>
        </p:txBody>
      </p:sp>
    </p:spTree>
    <p:extLst>
      <p:ext uri="{BB962C8B-B14F-4D97-AF65-F5344CB8AC3E}">
        <p14:creationId xmlns:p14="http://schemas.microsoft.com/office/powerpoint/2010/main" val="51357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D902-60E3-4976-9A50-6014580E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89" y="410632"/>
            <a:ext cx="10820400" cy="2802467"/>
          </a:xfrm>
        </p:spPr>
        <p:txBody>
          <a:bodyPr>
            <a:normAutofit/>
          </a:bodyPr>
          <a:lstStyle/>
          <a:p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The key events: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7D793-AC35-46F2-A1D7-2E3E81F48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389" y="2928407"/>
            <a:ext cx="10130516" cy="999067"/>
          </a:xfrm>
        </p:spPr>
        <p:txBody>
          <a:bodyPr>
            <a:noAutofit/>
          </a:bodyPr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A girl and a boy were in a pond and they put there hand in the pond and they saw a tadpole .</a:t>
            </a:r>
          </a:p>
        </p:txBody>
      </p:sp>
    </p:spTree>
    <p:extLst>
      <p:ext uri="{BB962C8B-B14F-4D97-AF65-F5344CB8AC3E}">
        <p14:creationId xmlns:p14="http://schemas.microsoft.com/office/powerpoint/2010/main" val="398805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74FA-2777-4F40-B327-686B0999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Main 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Characters: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lackadder ITC" panose="04020505051007020D02" pitchFamily="82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70F54-AB5E-4C6D-BA74-A08D20343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A Boy  And </a:t>
            </a:r>
          </a:p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A Girl</a:t>
            </a:r>
          </a:p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Animals and Plants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8537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510AD1-6CF3-4F2E-97A8-ADA9BD2FD4DE}"/>
              </a:ext>
            </a:extLst>
          </p:cNvPr>
          <p:cNvSpPr txBox="1"/>
          <p:nvPr/>
        </p:nvSpPr>
        <p:spPr>
          <a:xfrm>
            <a:off x="161365" y="878541"/>
            <a:ext cx="7333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</a:rPr>
              <a:t>REATELING THE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</a:rPr>
              <a:t>POEM: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8C509-98DE-4B69-A417-3C1FC1B1E5B6}"/>
              </a:ext>
            </a:extLst>
          </p:cNvPr>
          <p:cNvSpPr txBox="1"/>
          <p:nvPr/>
        </p:nvSpPr>
        <p:spPr>
          <a:xfrm>
            <a:off x="331694" y="2396879"/>
            <a:ext cx="89019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anose="04020505051007020D02" pitchFamily="82" charset="0"/>
              </a:rPr>
              <a:t>The boy and the girl  saw the animals then they went to the pond the boy and girl put there hand in the pond they saw a tadpole in there hands.</a:t>
            </a:r>
          </a:p>
        </p:txBody>
      </p:sp>
    </p:spTree>
    <p:extLst>
      <p:ext uri="{BB962C8B-B14F-4D97-AF65-F5344CB8AC3E}">
        <p14:creationId xmlns:p14="http://schemas.microsoft.com/office/powerpoint/2010/main" val="1254893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930B3-DB19-401D-B43B-E9AC99F40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4" y="731658"/>
            <a:ext cx="9412941" cy="53340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12789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C154F-0743-4DD6-9034-FCDACA806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88" y="679704"/>
            <a:ext cx="8626588" cy="54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5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14B2BE-9338-46A9-A4F7-6755DF9C9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06" y="427404"/>
            <a:ext cx="3931951" cy="253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1B63E2-C667-4C8D-9629-7999FE2DE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58" y="1179661"/>
            <a:ext cx="2414399" cy="253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26696-2787-48CF-A5D8-F14236AC7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595" y="-87618"/>
            <a:ext cx="2332102" cy="296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DA4C8E-9AAC-43F6-B388-35ADE6221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484" y="1301964"/>
            <a:ext cx="1469284" cy="1573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DB857-B2CE-4069-8148-7D9F1FAABE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874" y="320425"/>
            <a:ext cx="2033127" cy="2283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7C3632-377A-4F2D-B239-391F2BA93E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356" y="3052182"/>
            <a:ext cx="4618188" cy="3319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B13DBD-E3EE-4CC7-9FF1-02BC82600C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0925" y="4044506"/>
            <a:ext cx="1593353" cy="1989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EF24C1-1630-44F4-8143-EA9BF26CB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7697" y="2974107"/>
            <a:ext cx="2189632" cy="2315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62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28C1DE-6703-4EA6-AFBC-BD9BC484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684" y="39595"/>
            <a:ext cx="2655277" cy="2802467"/>
          </a:xfrm>
        </p:spPr>
        <p:txBody>
          <a:bodyPr/>
          <a:lstStyle/>
          <a:p>
            <a:r>
              <a:rPr lang="en-US" b="1" i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Try to read the Poem!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3631223" y="2276830"/>
            <a:ext cx="3886200" cy="3314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F8FD9D-B12F-4B04-9FC7-614B409D4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4809" y="3434646"/>
            <a:ext cx="2852941" cy="9990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   Thank you!    </a:t>
            </a:r>
          </a:p>
        </p:txBody>
      </p:sp>
    </p:spTree>
    <p:extLst>
      <p:ext uri="{BB962C8B-B14F-4D97-AF65-F5344CB8AC3E}">
        <p14:creationId xmlns:p14="http://schemas.microsoft.com/office/powerpoint/2010/main" val="4054803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369</TotalTime>
  <Words>104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Blackadder ITC</vt:lpstr>
      <vt:lpstr>Century Gothic</vt:lpstr>
      <vt:lpstr>Garamond</vt:lpstr>
      <vt:lpstr>Savon</vt:lpstr>
      <vt:lpstr>Homes Sweet Homes</vt:lpstr>
      <vt:lpstr>The moral of the Poem “Homes Sweet Homes”  is every animal loves it home.</vt:lpstr>
      <vt:lpstr>The key events:</vt:lpstr>
      <vt:lpstr>Main Characters:</vt:lpstr>
      <vt:lpstr>PowerPoint Presentation</vt:lpstr>
      <vt:lpstr>PowerPoint Presentation</vt:lpstr>
      <vt:lpstr>PowerPoint Presentation</vt:lpstr>
      <vt:lpstr>PowerPoint Presentation</vt:lpstr>
      <vt:lpstr>Try to read the Poem!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</dc:creator>
  <cp:lastModifiedBy>Muna Tarawneh</cp:lastModifiedBy>
  <cp:revision>25</cp:revision>
  <dcterms:created xsi:type="dcterms:W3CDTF">2025-02-16T09:25:55Z</dcterms:created>
  <dcterms:modified xsi:type="dcterms:W3CDTF">2025-03-09T14:32:55Z</dcterms:modified>
</cp:coreProperties>
</file>