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90CC-F03A-4A0E-9350-1CC5B4D00B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A8B-CF5A-447B-B3F7-E2912783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8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90CC-F03A-4A0E-9350-1CC5B4D00B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A8B-CF5A-447B-B3F7-E2912783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2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90CC-F03A-4A0E-9350-1CC5B4D00B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A8B-CF5A-447B-B3F7-E2912783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90CC-F03A-4A0E-9350-1CC5B4D00B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A8B-CF5A-447B-B3F7-E2912783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4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90CC-F03A-4A0E-9350-1CC5B4D00B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A8B-CF5A-447B-B3F7-E2912783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8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90CC-F03A-4A0E-9350-1CC5B4D00B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A8B-CF5A-447B-B3F7-E2912783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90CC-F03A-4A0E-9350-1CC5B4D00B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A8B-CF5A-447B-B3F7-E2912783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8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90CC-F03A-4A0E-9350-1CC5B4D00B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A8B-CF5A-447B-B3F7-E2912783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8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90CC-F03A-4A0E-9350-1CC5B4D00B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A8B-CF5A-447B-B3F7-E2912783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5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90CC-F03A-4A0E-9350-1CC5B4D00B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A8B-CF5A-447B-B3F7-E2912783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6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90CC-F03A-4A0E-9350-1CC5B4D00B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A8B-CF5A-447B-B3F7-E2912783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3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90CC-F03A-4A0E-9350-1CC5B4D00B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80A8B-CF5A-447B-B3F7-E2912783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2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ar-JO" sz="8800" b="1" dirty="0" smtClean="0"/>
              <a:t>الأسد والفأر</a:t>
            </a:r>
            <a:endParaRPr lang="en-US" sz="88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10" y="1825625"/>
            <a:ext cx="8141109" cy="4351338"/>
          </a:xfrm>
        </p:spPr>
      </p:pic>
    </p:spTree>
    <p:extLst>
      <p:ext uri="{BB962C8B-B14F-4D97-AF65-F5344CB8AC3E}">
        <p14:creationId xmlns:p14="http://schemas.microsoft.com/office/powerpoint/2010/main" val="221709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3" y="866417"/>
            <a:ext cx="10058400" cy="5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4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4" y="890233"/>
            <a:ext cx="9660192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8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117986"/>
            <a:ext cx="10191135" cy="63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3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3" y="747338"/>
            <a:ext cx="10725095" cy="562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" y="747338"/>
            <a:ext cx="11105536" cy="58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1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الأسد والفأر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الأسد والفأر</dc:title>
  <dc:creator>Microsoft account</dc:creator>
  <cp:lastModifiedBy>Microsoft account</cp:lastModifiedBy>
  <cp:revision>4</cp:revision>
  <dcterms:created xsi:type="dcterms:W3CDTF">2025-04-02T16:06:02Z</dcterms:created>
  <dcterms:modified xsi:type="dcterms:W3CDTF">2025-04-02T16:31:26Z</dcterms:modified>
</cp:coreProperties>
</file>