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72B4A4-81E1-42B5-85DD-ED836B47ED2C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3BEDE7D-B9D1-4BD0-B960-F77E8F4C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قصة أنا انسان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JO" dirty="0" smtClean="0"/>
              <a:t>عمل الطالبة: ياسمين الفاعوري – 4 هـ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العنوان</a:t>
            </a:r>
            <a:endParaRPr lang="en-US" dirty="0"/>
          </a:p>
        </p:txBody>
      </p:sp>
      <p:pic>
        <p:nvPicPr>
          <p:cNvPr id="1026" name="Picture 2" descr="Nwf.com: أنا إنسان ؛ حقوق الإنسان للأطفال: زينة خوري: كت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897" y="685800"/>
            <a:ext cx="3996556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JO" sz="1800" b="1" dirty="0" smtClean="0"/>
              <a:t>ا</a:t>
            </a:r>
            <a:r>
              <a:rPr lang="ar-JO" sz="2400" b="1" dirty="0"/>
              <a:t>نا انسا</a:t>
            </a:r>
            <a:r>
              <a:rPr lang="ar-JO" sz="1800" b="1" dirty="0" smtClean="0"/>
              <a:t>ن</a:t>
            </a:r>
          </a:p>
          <a:p>
            <a:r>
              <a:rPr lang="ar-JO" sz="1800" b="1" dirty="0" smtClean="0"/>
              <a:t>حقوق الانسان للأطفال</a:t>
            </a:r>
          </a:p>
          <a:p>
            <a:endParaRPr lang="ar-JO" dirty="0"/>
          </a:p>
          <a:p>
            <a:r>
              <a:rPr lang="ar-JO" sz="3200" b="1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الكاتبة</a:t>
            </a:r>
          </a:p>
          <a:p>
            <a:r>
              <a:rPr lang="ar-JO" sz="1800" b="1" dirty="0" smtClean="0"/>
              <a:t>زينة خوري و </a:t>
            </a:r>
            <a:r>
              <a:rPr lang="ar-JO" sz="1800" b="1" dirty="0" err="1" smtClean="0"/>
              <a:t>سيرسا</a:t>
            </a:r>
            <a:r>
              <a:rPr lang="ar-JO" sz="1800" b="1" dirty="0" smtClean="0"/>
              <a:t> </a:t>
            </a:r>
            <a:r>
              <a:rPr lang="ar-JO" sz="1800" b="1" dirty="0" err="1" smtClean="0"/>
              <a:t>قورشة</a:t>
            </a:r>
            <a:endParaRPr lang="ar-JO" sz="1800" b="1" dirty="0" smtClean="0"/>
          </a:p>
          <a:p>
            <a:endParaRPr lang="ar-JO" dirty="0"/>
          </a:p>
          <a:p>
            <a:r>
              <a:rPr lang="ar-JO" sz="3200" b="1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النوع</a:t>
            </a:r>
          </a:p>
          <a:p>
            <a:r>
              <a:rPr lang="ar-JO" sz="1800" b="1" dirty="0" smtClean="0"/>
              <a:t>كتاب إرشادي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058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JO" dirty="0" smtClean="0"/>
              <a:t>المحتوى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JO" dirty="0" smtClean="0"/>
              <a:t>أهم الأفكار الرئيسية</a:t>
            </a:r>
          </a:p>
          <a:p>
            <a:pPr algn="r" rtl="1"/>
            <a:r>
              <a:rPr lang="ar-JO" dirty="0" smtClean="0"/>
              <a:t>أهم الشخصيات</a:t>
            </a:r>
          </a:p>
          <a:p>
            <a:pPr algn="r" rtl="1"/>
            <a:r>
              <a:rPr lang="ar-JO" dirty="0" smtClean="0"/>
              <a:t>الدرس المستفاد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42900"/>
            <a:ext cx="6296026" cy="612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أهم الأفكار الرئيسية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تناول الكتاب عدة أفكار أهمها:</a:t>
            </a:r>
          </a:p>
          <a:p>
            <a:pPr lvl="1" algn="r" rtl="1"/>
            <a:endParaRPr lang="ar-JO" dirty="0"/>
          </a:p>
          <a:p>
            <a:pPr lvl="1" algn="r" rtl="1"/>
            <a:r>
              <a:rPr lang="ar-JO" dirty="0" smtClean="0"/>
              <a:t>حقوق الإنسان بلغة عربية مبسطة للأطفال.</a:t>
            </a:r>
          </a:p>
          <a:p>
            <a:pPr lvl="1" algn="r" rtl="1"/>
            <a:endParaRPr lang="ar-JO" dirty="0" smtClean="0"/>
          </a:p>
          <a:p>
            <a:pPr lvl="1" algn="r" rtl="1"/>
            <a:r>
              <a:rPr lang="ar-JO" dirty="0" smtClean="0"/>
              <a:t>أهمية احترام حقوق الأخرين على اختلاف</a:t>
            </a:r>
          </a:p>
          <a:p>
            <a:pPr marL="274320" lvl="1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أعراقهم ومعتقداتهم.</a:t>
            </a:r>
          </a:p>
          <a:p>
            <a:pPr marL="274320" lvl="1" indent="0" algn="r" rtl="1">
              <a:buNone/>
            </a:pPr>
            <a:endParaRPr lang="ar-JO" dirty="0" smtClean="0"/>
          </a:p>
          <a:p>
            <a:pPr lvl="1" algn="r" rtl="1"/>
            <a:r>
              <a:rPr lang="ar-JO" dirty="0" smtClean="0"/>
              <a:t>أهمية تطبيق هذه الحقوق في الحياة اليومية </a:t>
            </a:r>
          </a:p>
          <a:p>
            <a:pPr marL="274320" lvl="1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في المنزل والمدرسة والمجتمع.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أهم الشخصيات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تناول الكتاب الانسان كأهم شخصية لتمثيل الحقوق على اختلاف </a:t>
            </a:r>
          </a:p>
          <a:p>
            <a:pPr lvl="1" algn="r" rtl="1"/>
            <a:r>
              <a:rPr lang="ar-JO" dirty="0" smtClean="0"/>
              <a:t>اللون</a:t>
            </a:r>
          </a:p>
          <a:p>
            <a:pPr lvl="1" algn="r" rtl="1"/>
            <a:r>
              <a:rPr lang="ar-JO" dirty="0" smtClean="0"/>
              <a:t>البشرة</a:t>
            </a:r>
          </a:p>
          <a:p>
            <a:pPr lvl="1" algn="r" rtl="1"/>
            <a:r>
              <a:rPr lang="ar-JO" dirty="0" smtClean="0"/>
              <a:t>الجنس</a:t>
            </a:r>
          </a:p>
          <a:p>
            <a:pPr lvl="1" algn="r" rtl="1"/>
            <a:r>
              <a:rPr lang="ar-JO" dirty="0" smtClean="0"/>
              <a:t>اللغة</a:t>
            </a:r>
          </a:p>
          <a:p>
            <a:pPr lvl="1" algn="r" rtl="1"/>
            <a:r>
              <a:rPr lang="ar-JO" dirty="0" smtClean="0"/>
              <a:t>الدين</a:t>
            </a:r>
          </a:p>
          <a:p>
            <a:pPr lvl="1" algn="r" rtl="1"/>
            <a:r>
              <a:rPr lang="ar-JO" dirty="0" smtClean="0"/>
              <a:t>العائلة</a:t>
            </a:r>
          </a:p>
          <a:p>
            <a:pPr lvl="1" algn="r" rtl="1"/>
            <a:r>
              <a:rPr lang="ar-JO" dirty="0" smtClean="0"/>
              <a:t>والوضع الاجتماعي والاقتصادي</a:t>
            </a:r>
          </a:p>
          <a:p>
            <a:pPr lvl="1" algn="r" rtl="1"/>
            <a:r>
              <a:rPr lang="ar-JO" dirty="0" smtClean="0"/>
              <a:t>والبلد الذي أنتمي اليه </a:t>
            </a:r>
            <a:endParaRPr lang="en-US" dirty="0"/>
          </a:p>
        </p:txBody>
      </p:sp>
      <p:sp>
        <p:nvSpPr>
          <p:cNvPr id="4" name="AutoShape 2" descr="blob:https://web.whatsapp.com/62ba7f6d-e0b0-449b-a47e-e4bc048e5e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lob:https://web.whatsapp.com/62ba7f6d-e0b0-449b-a47e-e4bc048e5e9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" y="192464"/>
            <a:ext cx="4790758" cy="6140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2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الدرس المستفاد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التعرف على حقوق الانسان</a:t>
            </a:r>
          </a:p>
          <a:p>
            <a:pPr algn="r" rtl="1"/>
            <a:r>
              <a:rPr lang="ar-JO" dirty="0" smtClean="0"/>
              <a:t>احترام الحقوق على اختلاف الأعراق والاجناس</a:t>
            </a:r>
          </a:p>
          <a:p>
            <a:pPr algn="r" rtl="1"/>
            <a:r>
              <a:rPr lang="ar-JO" dirty="0" smtClean="0"/>
              <a:t>تطبيق </a:t>
            </a:r>
            <a:r>
              <a:rPr lang="ar-JO" dirty="0"/>
              <a:t>هذه الحقوق في الحياة اليومية </a:t>
            </a:r>
            <a:r>
              <a:rPr lang="ar-JO" dirty="0" smtClean="0"/>
              <a:t>في</a:t>
            </a:r>
            <a:endParaRPr lang="en-US" dirty="0" smtClean="0"/>
          </a:p>
          <a:p>
            <a:pPr marL="0" indent="0" algn="r" rtl="1">
              <a:buNone/>
            </a:pPr>
            <a:r>
              <a:rPr lang="en-US" dirty="0" smtClean="0"/>
              <a:t>  </a:t>
            </a:r>
            <a:r>
              <a:rPr lang="ar-JO" dirty="0" smtClean="0"/>
              <a:t>المنزل </a:t>
            </a:r>
            <a:r>
              <a:rPr lang="ar-JO" dirty="0"/>
              <a:t>والمدرسة والمجتمع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258102"/>
            <a:ext cx="4914900" cy="608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40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 smtClean="0"/>
              <a:t>شكرا جزيلا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59</TotalTime>
  <Words>122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Rockwell</vt:lpstr>
      <vt:lpstr>Rockwell Condensed</vt:lpstr>
      <vt:lpstr>Times New Roman</vt:lpstr>
      <vt:lpstr>Wingdings</vt:lpstr>
      <vt:lpstr>Wood Type</vt:lpstr>
      <vt:lpstr>قصة أنا انسان</vt:lpstr>
      <vt:lpstr>العنوان</vt:lpstr>
      <vt:lpstr>المحتوى</vt:lpstr>
      <vt:lpstr>أهم الأفكار الرئيسية</vt:lpstr>
      <vt:lpstr>أهم الشخصيات</vt:lpstr>
      <vt:lpstr>الدرس المستفاد</vt:lpstr>
      <vt:lpstr>شكرا جزيلا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قصة أنا انسان</dc:title>
  <dc:creator>DELL</dc:creator>
  <cp:lastModifiedBy>DELL</cp:lastModifiedBy>
  <cp:revision>5</cp:revision>
  <dcterms:created xsi:type="dcterms:W3CDTF">2025-04-06T16:36:31Z</dcterms:created>
  <dcterms:modified xsi:type="dcterms:W3CDTF">2025-04-06T17:35:44Z</dcterms:modified>
</cp:coreProperties>
</file>