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06D0-8F5C-477C-AAB8-898B9E8AD65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87A5-4FB2-49A7-AE6E-26AD583AA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A5906D0-8F5C-477C-AAB8-898B9E8AD654}" type="datetimeFigureOut">
              <a:rPr lang="en-US" smtClean="0"/>
              <a:t>4/26/25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E8A87A5-4FB2-49A7-AE6E-26AD583AA5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Beauty &amp; The beast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Made by: Naya Shawareb 3</a:t>
            </a:r>
            <a:r>
              <a:rPr lang="en-US" dirty="0">
                <a:sym typeface="Wingdings" panose="05000000000000000000" pitchFamily="2" charset="2"/>
              </a:rPr>
              <a:t>(A)</a:t>
            </a:r>
            <a:endParaRPr lang="en-US" dirty="0"/>
          </a:p>
        </p:txBody>
      </p:sp>
      <p:pic>
        <p:nvPicPr>
          <p:cNvPr id="6146" name="Picture 2" descr="Beauty And The Beast [DVD]: Amazon.co.uk: Gary Trousdale, Kirk Wise, Don  Hahn: DVD &amp; Blu-ra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72"/>
            <a:ext cx="2272824" cy="318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18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60</TotalTime>
  <Words>172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Angles</vt:lpstr>
      <vt:lpstr>Beauty &amp; The beast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Beauty &amp; The beast</dc:title>
  <dc:creator>windows</dc:creator>
  <cp:lastModifiedBy>Jawad S.M. Al Shawareb</cp:lastModifiedBy>
  <cp:revision>8</cp:revision>
  <dcterms:created xsi:type="dcterms:W3CDTF">2025-04-22T07:58:52Z</dcterms:created>
  <dcterms:modified xsi:type="dcterms:W3CDTF">2025-04-26T14:58:45Z</dcterms:modified>
</cp:coreProperties>
</file>