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06D0-8F5C-477C-AAB8-898B9E8AD65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87A5-4FB2-49A7-AE6E-26AD583AA5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06D0-8F5C-477C-AAB8-898B9E8AD65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87A5-4FB2-49A7-AE6E-26AD583AA5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06D0-8F5C-477C-AAB8-898B9E8AD65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87A5-4FB2-49A7-AE6E-26AD583AA5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06D0-8F5C-477C-AAB8-898B9E8AD65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87A5-4FB2-49A7-AE6E-26AD583AA5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06D0-8F5C-477C-AAB8-898B9E8AD65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87A5-4FB2-49A7-AE6E-26AD583AA5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06D0-8F5C-477C-AAB8-898B9E8AD65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87A5-4FB2-49A7-AE6E-26AD583AA50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06D0-8F5C-477C-AAB8-898B9E8AD65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87A5-4FB2-49A7-AE6E-26AD583AA5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06D0-8F5C-477C-AAB8-898B9E8AD65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87A5-4FB2-49A7-AE6E-26AD583AA5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06D0-8F5C-477C-AAB8-898B9E8AD65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87A5-4FB2-49A7-AE6E-26AD583AA5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06D0-8F5C-477C-AAB8-898B9E8AD65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8A87A5-4FB2-49A7-AE6E-26AD583AA5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06D0-8F5C-477C-AAB8-898B9E8AD65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A87A5-4FB2-49A7-AE6E-26AD583AA5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A5906D0-8F5C-477C-AAB8-898B9E8AD65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E8A87A5-4FB2-49A7-AE6E-26AD583AA50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Beauty &amp; The beast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Made by: Naya Shawareb 3</a:t>
            </a:r>
            <a:r>
              <a:rPr lang="en-US" dirty="0">
                <a:sym typeface="Wingdings" panose="05000000000000000000" pitchFamily="2" charset="2"/>
              </a:rPr>
              <a:t>(</a:t>
            </a:r>
            <a:r>
              <a:rPr lang="en-US" dirty="0" smtClean="0">
                <a:sym typeface="Wingdings" panose="05000000000000000000" pitchFamily="2" charset="2"/>
              </a:rPr>
              <a:t>A)</a:t>
            </a:r>
            <a:endParaRPr lang="en-US" dirty="0"/>
          </a:p>
        </p:txBody>
      </p:sp>
      <p:pic>
        <p:nvPicPr>
          <p:cNvPr id="6146" name="Picture 2" descr="Beauty And The Beast [DVD]: Amazon.co.uk: Gary Trousdale, Kirk Wise, Don  Hahn: DVD &amp; Blu-r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72"/>
            <a:ext cx="2272824" cy="318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184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Beauty &amp; the beast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0" dirty="0"/>
              <a:t>My favorite traditional tale is </a:t>
            </a:r>
            <a:r>
              <a:rPr lang="en-US" sz="2400" dirty="0"/>
              <a:t>Beauty and the </a:t>
            </a:r>
            <a:r>
              <a:rPr lang="en-US" sz="2400" dirty="0" smtClean="0"/>
              <a:t>Beast</a:t>
            </a:r>
            <a:r>
              <a:rPr lang="en-US" sz="2400" b="0" dirty="0" smtClean="0"/>
              <a:t>!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/>
              <a:t>It’s </a:t>
            </a:r>
            <a:r>
              <a:rPr lang="en-US" sz="2400" b="0" dirty="0"/>
              <a:t>more than just a fairy tale—it’s a magical story that shows </a:t>
            </a:r>
            <a:r>
              <a:rPr lang="en-US" sz="2400" b="0" dirty="0" smtClean="0"/>
              <a:t>how true beauty comes from the heart.</a:t>
            </a:r>
            <a:br>
              <a:rPr lang="en-US" sz="2400" b="0" dirty="0" smtClean="0"/>
            </a:br>
            <a:r>
              <a:rPr lang="en-US" sz="2400" b="0" dirty="0" smtClean="0"/>
              <a:t>It’s full of mystery, enchantment, and a love that grows     stronger than any curse.</a:t>
            </a:r>
            <a:endParaRPr lang="en-US" sz="1800" b="0" dirty="0"/>
          </a:p>
        </p:txBody>
      </p:sp>
      <p:pic>
        <p:nvPicPr>
          <p:cNvPr id="1026" name="Picture 2" descr="Disney Classics: Beauty and the Beast - Audiobook Card for Yoto Play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6" y="3710721"/>
            <a:ext cx="1981200" cy="314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137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Where does the story come from?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0" dirty="0"/>
              <a:t>Beauty and the Beast comes from </a:t>
            </a:r>
            <a:r>
              <a:rPr lang="en-US" sz="2400" dirty="0"/>
              <a:t>France</a:t>
            </a:r>
            <a:r>
              <a:rPr lang="en-US" sz="2400" b="0" dirty="0"/>
              <a:t>, a country known for its fairy tales and castles</a:t>
            </a:r>
            <a:r>
              <a:rPr lang="en-US" sz="2400" b="0" dirty="0" smtClean="0"/>
              <a:t>!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/>
              <a:t>It </a:t>
            </a:r>
            <a:r>
              <a:rPr lang="en-US" sz="2400" b="0" dirty="0"/>
              <a:t>was first written down in the 1700s—over </a:t>
            </a:r>
            <a:r>
              <a:rPr lang="en-US" sz="2400" b="0" dirty="0" smtClean="0"/>
              <a:t>300 </a:t>
            </a:r>
            <a:r>
              <a:rPr lang="en-US" sz="2400" b="0" dirty="0"/>
              <a:t>years ago!</a:t>
            </a:r>
            <a:br>
              <a:rPr lang="en-US" sz="2400" b="0" dirty="0"/>
            </a:br>
            <a:endParaRPr lang="en-US" sz="24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/>
              <a:t>It’s a tale that people have loved for centuries!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/>
              <a:t>It has been translated to almost all the languages in the world!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2280243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Who are the main characters?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Belle</a:t>
            </a:r>
            <a:r>
              <a:rPr lang="en-US" sz="2200" b="0" dirty="0" smtClean="0"/>
              <a:t> </a:t>
            </a:r>
            <a:r>
              <a:rPr lang="en-US" sz="2200" b="0" dirty="0"/>
              <a:t>– Brave, kind, and curious. She’s not afraid of the Beast and sees the good in </a:t>
            </a:r>
            <a:r>
              <a:rPr lang="en-US" sz="2200" b="0" dirty="0" smtClean="0"/>
              <a:t>others.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The </a:t>
            </a:r>
            <a:r>
              <a:rPr lang="en-US" sz="2200" dirty="0"/>
              <a:t>Beast </a:t>
            </a:r>
            <a:r>
              <a:rPr lang="en-US" sz="2200" b="0" dirty="0"/>
              <a:t>– A prince under a powerful curse. He learns how to love and be kind again</a:t>
            </a:r>
            <a:r>
              <a:rPr lang="en-US" sz="2200" b="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The </a:t>
            </a:r>
            <a:r>
              <a:rPr lang="en-US" sz="2200" dirty="0"/>
              <a:t>Enchantress </a:t>
            </a:r>
            <a:r>
              <a:rPr lang="en-US" sz="2200" b="0" dirty="0"/>
              <a:t>– A mysterious fairy who teaches an important lesson through the curse.</a:t>
            </a:r>
          </a:p>
        </p:txBody>
      </p:sp>
      <p:pic>
        <p:nvPicPr>
          <p:cNvPr id="2050" name="Picture 2" descr="List of Disney's Beauty and the Beast characters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352" y="2971800"/>
            <a:ext cx="2895600" cy="207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83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moral of the story?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Never </a:t>
            </a:r>
            <a:r>
              <a:rPr lang="en-US" sz="2400" dirty="0"/>
              <a:t>judge a book by its cover.</a:t>
            </a:r>
            <a:r>
              <a:rPr lang="en-US" sz="2400" b="0" dirty="0"/>
              <a:t/>
            </a:r>
            <a:br>
              <a:rPr lang="en-US" sz="2400" b="0" dirty="0"/>
            </a:br>
            <a:endParaRPr lang="en-US" sz="2400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/>
              <a:t>Beauty </a:t>
            </a:r>
            <a:r>
              <a:rPr lang="en-US" sz="2400" b="0" dirty="0"/>
              <a:t>and the Beast teaches us that kindness, courage, and love are what truly matter.</a:t>
            </a:r>
            <a:br>
              <a:rPr lang="en-US" sz="2400" b="0" dirty="0"/>
            </a:br>
            <a:r>
              <a:rPr lang="en-US" sz="2400" b="0" dirty="0"/>
              <a:t>Even someone who seems scary or different might have a heart full of gold.</a:t>
            </a:r>
            <a:br>
              <a:rPr lang="en-US" sz="2400" b="0" dirty="0"/>
            </a:b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-36443"/>
            <a:ext cx="2306143" cy="2470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00703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Modernized beauty &amp; the beast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7520940" cy="3579849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Belle </a:t>
            </a:r>
            <a:r>
              <a:rPr lang="en-US" sz="2000" b="0" dirty="0"/>
              <a:t>could be a music-loving teenager who stands up for what’s right.</a:t>
            </a:r>
            <a:br>
              <a:rPr lang="en-US" sz="2000" b="0" dirty="0"/>
            </a:br>
            <a:endParaRPr lang="en-US" sz="20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 smtClean="0"/>
              <a:t> </a:t>
            </a:r>
            <a:r>
              <a:rPr lang="en-US" sz="2000" dirty="0"/>
              <a:t>The Beast </a:t>
            </a:r>
            <a:r>
              <a:rPr lang="en-US" sz="2000" b="0" dirty="0"/>
              <a:t>could live in a hidden skyscraper with enchanted gadgets instead of a castle!</a:t>
            </a:r>
            <a:br>
              <a:rPr lang="en-US" sz="2000" b="0" dirty="0"/>
            </a:br>
            <a:endParaRPr lang="en-US" sz="20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 smtClean="0"/>
              <a:t> </a:t>
            </a:r>
            <a:r>
              <a:rPr lang="en-US" sz="2000" b="0" dirty="0"/>
              <a:t>They could connect through </a:t>
            </a:r>
            <a:r>
              <a:rPr lang="en-US" sz="2000" dirty="0"/>
              <a:t>social media </a:t>
            </a:r>
            <a:r>
              <a:rPr lang="en-US" sz="2000" b="0" dirty="0"/>
              <a:t>and slowly become friends.</a:t>
            </a:r>
            <a:br>
              <a:rPr lang="en-US" sz="2000" b="0" dirty="0"/>
            </a:b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/>
              <a:t>The curse </a:t>
            </a:r>
            <a:r>
              <a:rPr lang="en-US" sz="2000" b="0" dirty="0"/>
              <a:t>might be linked to how the Beast treats </a:t>
            </a:r>
            <a:r>
              <a:rPr lang="en-US" sz="2000" b="0" dirty="0" smtClean="0"/>
              <a:t>others online.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2190266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Would you recommend this story?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/>
              <a:t> </a:t>
            </a:r>
            <a:r>
              <a:rPr lang="en-US" sz="2400" b="0" dirty="0"/>
              <a:t>Absolutely, yes!</a:t>
            </a:r>
            <a:br>
              <a:rPr lang="en-US" sz="2400" b="0" dirty="0"/>
            </a:br>
            <a:endParaRPr lang="en-US" sz="2400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/>
              <a:t>It’s magical</a:t>
            </a:r>
            <a:r>
              <a:rPr lang="en-US" sz="2400" b="0" dirty="0"/>
              <a:t>, exciting, and filled with emotions that we can all </a:t>
            </a:r>
            <a:r>
              <a:rPr lang="en-US" sz="2400" b="0" dirty="0" smtClean="0"/>
              <a:t>understand.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/>
              <a:t>It </a:t>
            </a:r>
            <a:r>
              <a:rPr lang="en-US" sz="2400" b="0" dirty="0"/>
              <a:t>helps us believe in second chances, inner beauty, and the magic of being true to yourself.</a:t>
            </a:r>
            <a:br>
              <a:rPr lang="en-US" sz="2400" b="0" dirty="0"/>
            </a:br>
            <a:endParaRPr lang="en-US" sz="2400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/>
              <a:t>Everyone </a:t>
            </a:r>
            <a:r>
              <a:rPr lang="en-US" sz="2400" b="0" dirty="0"/>
              <a:t>should experience this story at least once!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6" r="7996"/>
          <a:stretch/>
        </p:blipFill>
        <p:spPr bwMode="auto">
          <a:xfrm>
            <a:off x="-1" y="4724400"/>
            <a:ext cx="384724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3274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END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3987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60</TotalTime>
  <Words>172</Words>
  <Application>Microsoft Office PowerPoint</Application>
  <PresentationFormat>On-screen Show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Angles</vt:lpstr>
      <vt:lpstr>Beauty &amp; The beast</vt:lpstr>
      <vt:lpstr>Beauty &amp; the beast</vt:lpstr>
      <vt:lpstr>Where does the story come from?</vt:lpstr>
      <vt:lpstr>Who are the main characters?</vt:lpstr>
      <vt:lpstr>What is the moral of the story?</vt:lpstr>
      <vt:lpstr>Modernized beauty &amp; the beast</vt:lpstr>
      <vt:lpstr>Would you recommend this story?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Beauty &amp; The beast</dc:title>
  <dc:creator>windows</dc:creator>
  <cp:lastModifiedBy>windows</cp:lastModifiedBy>
  <cp:revision>6</cp:revision>
  <dcterms:created xsi:type="dcterms:W3CDTF">2025-04-22T07:58:52Z</dcterms:created>
  <dcterms:modified xsi:type="dcterms:W3CDTF">2025-04-22T08:58:57Z</dcterms:modified>
</cp:coreProperties>
</file>