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59" r:id="rId4"/>
    <p:sldId id="263" r:id="rId5"/>
    <p:sldId id="260" r:id="rId6"/>
    <p:sldId id="261" r:id="rId7"/>
    <p:sldId id="262" r:id="rId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78" d="100"/>
          <a:sy n="78" d="100"/>
        </p:scale>
        <p:origin x="78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B99F0A-B3C3-4611-93DD-74E0DDDAC29B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9D9531-590C-4CD3-AEF3-7738A5EBA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789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 everyone! Today I’ll show you how to make yummy popcorn! It's super quick, delicious, and fun for movies, parties, or just relaxing!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9D9531-590C-4CD3-AEF3-7738A5EBA6A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212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you need: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9D9531-590C-4CD3-AEF3-7738A5EBA6A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741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9D9531-590C-4CD3-AEF3-7738A5EBA6A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119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9D9531-590C-4CD3-AEF3-7738A5EBA6A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710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9D9531-590C-4CD3-AEF3-7738A5EBA6A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9910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9D9531-590C-4CD3-AEF3-7738A5EBA6A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2923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Now you know how easy it is to make popcorn. I hope you try it at home and have fun eating it!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9D9531-590C-4CD3-AEF3-7738A5EBA6A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494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D4A88-B0EC-4D01-B808-D3DF863C7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927C75-5E98-4368-A2E0-74EE794B40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74AC4C-7364-4FD9-AE93-321A49383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8BEBF-E1D8-4C0E-B1B9-37A56DD13EE5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BD4992-96E3-4F04-9C2E-7D08D48F1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F014F0-A011-44D3-AC82-6D2190E53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C18A5-FFC4-47F4-A6DA-6D6CD138F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7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5AAC9-050B-4173-B790-FCCAB915B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9D6D63-0620-4DA3-B713-6CF6C97F4E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112843-9D7F-4C54-892B-1942A6845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8BEBF-E1D8-4C0E-B1B9-37A56DD13EE5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BA8D33-3240-47B3-A8CE-3B5262929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98F283-365E-4CE6-892A-12CF665C1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C18A5-FFC4-47F4-A6DA-6D6CD138F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422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F548C3-A828-4DD7-AF4E-838B595585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F2461D-47E7-4512-9078-013A53644E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915861-D7A4-4F58-91E1-7D74357C8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8BEBF-E1D8-4C0E-B1B9-37A56DD13EE5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DD655D-EB06-42F4-A9ED-F7BBBC19E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8961B-8FF7-4ACA-B91A-8A5D86303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C18A5-FFC4-47F4-A6DA-6D6CD138F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62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9C5F1-8424-4F12-A1D4-8802BAA73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8B855-C967-42C5-9664-1B1C771162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EE5BE-9C89-42E2-B232-DAE305C70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8BEBF-E1D8-4C0E-B1B9-37A56DD13EE5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C7B09E-CD5B-4087-B42A-B69E779D7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B2A2C5-DB0D-40AB-880D-027DBC1D0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C18A5-FFC4-47F4-A6DA-6D6CD138F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649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587F6-6434-46C1-BB9A-92DF6B44E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895B06-5136-4F72-919B-0F26A9C0E1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DEA38-E995-462C-A84F-CE066163B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8BEBF-E1D8-4C0E-B1B9-37A56DD13EE5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37963F-A6D6-47A6-BDB1-3DADE923A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236D9B-7C1E-4DCD-932E-6EBD73FB7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C18A5-FFC4-47F4-A6DA-6D6CD138F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912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FD530-FF26-4549-ABA5-4AF8019D3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C0A3D-C136-4215-934A-D4B3AF66E9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C1470A-51FF-4C48-B780-987C9AE5F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C254E0-CEDF-4F6F-8267-8A530C427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8BEBF-E1D8-4C0E-B1B9-37A56DD13EE5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B11601-6B85-484B-80F5-01AF3B098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F2C470-B41D-440F-A388-A4F83B540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C18A5-FFC4-47F4-A6DA-6D6CD138F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607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533D4-96B7-4D25-A78A-EE9142BC8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DB10D2-C628-4EF2-97E2-4BA0EAD055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65A7A4-F116-4457-A382-D495C7455D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D80B7D-0814-4F25-A94B-1CE45C88E7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430900-4303-4EFE-B8B6-604F1D6309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12B87F-00E7-41F9-8A12-8FEDAA00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8BEBF-E1D8-4C0E-B1B9-37A56DD13EE5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DEE8EA-96F4-4B39-89CA-61DC068C6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01FE37-658E-4886-A0CE-8E09FEAFD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C18A5-FFC4-47F4-A6DA-6D6CD138F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805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F1EBE-DA68-41E8-B3E3-A056D8695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BC5E7D-3D74-41D6-ACB0-0A3B2B49A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8BEBF-E1D8-4C0E-B1B9-37A56DD13EE5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F01AFB-0A7A-4A77-BEE5-662075581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A98822-9FE4-491E-B57F-12687575B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C18A5-FFC4-47F4-A6DA-6D6CD138F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353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A36128-42D6-4574-B159-F28442366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8BEBF-E1D8-4C0E-B1B9-37A56DD13EE5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0B64B2-E4DC-4942-94A2-8B0E2FA9E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C904A3-38E6-4743-A7AB-2FF62C021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C18A5-FFC4-47F4-A6DA-6D6CD138F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027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CC3EA-BF8B-4BA9-A0D0-839560553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E6548-1FB8-4463-9422-B5C68D7BA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93F889-B165-423A-92BD-28C427C0FD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CCC895-8983-416C-8E95-818EE7E97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8BEBF-E1D8-4C0E-B1B9-37A56DD13EE5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82B532-6427-4600-B5CA-D305A0AB2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5E52A2-9349-4F03-BF90-8082E2F02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C18A5-FFC4-47F4-A6DA-6D6CD138F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727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4ADF9-4053-437F-9A15-295F3D836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F83C11-76DF-4C29-8C8D-2CE788A029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C64D2D-696E-4F60-A556-0B32CF7E77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A04A04-DC9A-4394-B0BF-20041CF8A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8BEBF-E1D8-4C0E-B1B9-37A56DD13EE5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DF91AE-A0E7-49E2-90DB-E476788BE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A41248-C14D-4858-A0EF-80DE6393B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C18A5-FFC4-47F4-A6DA-6D6CD138F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217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4D63C2-CBB3-4D49-B304-3DFCCFF92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D4942B-2561-43CF-9BCE-93B293516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03C497-EA50-4281-9112-3C5636112C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8BEBF-E1D8-4C0E-B1B9-37A56DD13EE5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4F364F-C70A-437D-9BEC-36D90FEEE7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07571-E3C0-4D73-9BE1-5EA9E9C3A7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C18A5-FFC4-47F4-A6DA-6D6CD138F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417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28F53B-1C04-461E-8EB9-57AE61CC76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8239" y="274320"/>
            <a:ext cx="8142485" cy="63093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449ED06-BA64-4831-BACE-D87E036C81DC}"/>
              </a:ext>
            </a:extLst>
          </p:cNvPr>
          <p:cNvSpPr txBox="1"/>
          <p:nvPr/>
        </p:nvSpPr>
        <p:spPr>
          <a:xfrm>
            <a:off x="4710763" y="4648180"/>
            <a:ext cx="4627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How to make popcorn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B10F8C-A91E-4360-BA54-FA5F9A0161EB}"/>
              </a:ext>
            </a:extLst>
          </p:cNvPr>
          <p:cNvSpPr txBox="1"/>
          <p:nvPr/>
        </p:nvSpPr>
        <p:spPr>
          <a:xfrm>
            <a:off x="5559714" y="5318932"/>
            <a:ext cx="31713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Presenter: Jude Alnuman</a:t>
            </a:r>
          </a:p>
        </p:txBody>
      </p:sp>
    </p:spTree>
    <p:extLst>
      <p:ext uri="{BB962C8B-B14F-4D97-AF65-F5344CB8AC3E}">
        <p14:creationId xmlns:p14="http://schemas.microsoft.com/office/powerpoint/2010/main" val="2267714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3E826B-98A3-4475-886A-829AFC1293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5700" y="4266889"/>
            <a:ext cx="2341729" cy="23774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5329F9-B26E-46E2-A821-CA1E7FA30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/>
              <a:t>Ingredients and tools</a:t>
            </a:r>
            <a:r>
              <a:rPr lang="en-US" dirty="0"/>
              <a:t>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5C1D20D-91E0-4E16-AC51-F74FA8B7B7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801148" y="2102135"/>
            <a:ext cx="1019317" cy="2467319"/>
          </a:xfrm>
          <a:prstGeom prst="rect">
            <a:avLst/>
          </a:prstGeom>
        </p:spPr>
      </p:pic>
      <p:pic>
        <p:nvPicPr>
          <p:cNvPr id="2052" name="Picture 4" descr="Where Does Popcorn Come From?">
            <a:extLst>
              <a:ext uri="{FF2B5EF4-FFF2-40B4-BE49-F238E27FC236}">
                <a16:creationId xmlns:a16="http://schemas.microsoft.com/office/drawing/2014/main" id="{6764D4BA-8FEE-4824-AB29-D2053A54C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86" y="2067657"/>
            <a:ext cx="3439888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1B56BD-EC0E-435B-89A5-55C5CC24AEF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633" r="12717" b="4073"/>
          <a:stretch/>
        </p:blipFill>
        <p:spPr>
          <a:xfrm>
            <a:off x="9282715" y="1506799"/>
            <a:ext cx="1582310" cy="2902192"/>
          </a:xfrm>
          <a:prstGeom prst="rect">
            <a:avLst/>
          </a:prstGeom>
        </p:spPr>
      </p:pic>
      <p:pic>
        <p:nvPicPr>
          <p:cNvPr id="2058" name="Picture 10" descr="Empty Popcorn Cup on White. Stock Illustration - Illustration of corn ...">
            <a:extLst>
              <a:ext uri="{FF2B5EF4-FFF2-40B4-BE49-F238E27FC236}">
                <a16:creationId xmlns:a16="http://schemas.microsoft.com/office/drawing/2014/main" id="{7D777396-592A-4918-9024-077CEA572E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5" t="14261" r="17590" b="15942"/>
          <a:stretch/>
        </p:blipFill>
        <p:spPr bwMode="auto">
          <a:xfrm>
            <a:off x="6565238" y="3835248"/>
            <a:ext cx="2400681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68CF7C19-B7F0-4479-835C-E7A1ED0FEC92}"/>
              </a:ext>
            </a:extLst>
          </p:cNvPr>
          <p:cNvSpPr/>
          <p:nvPr/>
        </p:nvSpPr>
        <p:spPr>
          <a:xfrm>
            <a:off x="4186074" y="1590050"/>
            <a:ext cx="1439186" cy="1102291"/>
          </a:xfrm>
          <a:prstGeom prst="wedgeEllipseCallout">
            <a:avLst>
              <a:gd name="adj1" fmla="val -41329"/>
              <a:gd name="adj2" fmla="val 5714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C5579D-70DF-4C23-9647-ABFC31325FAD}"/>
              </a:ext>
            </a:extLst>
          </p:cNvPr>
          <p:cNvSpPr txBox="1"/>
          <p:nvPr/>
        </p:nvSpPr>
        <p:spPr>
          <a:xfrm>
            <a:off x="4295794" y="1683475"/>
            <a:ext cx="133238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Popcorn kernels</a:t>
            </a:r>
          </a:p>
        </p:txBody>
      </p:sp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295F0E26-338C-435A-832C-8C96161DCC70}"/>
              </a:ext>
            </a:extLst>
          </p:cNvPr>
          <p:cNvSpPr/>
          <p:nvPr/>
        </p:nvSpPr>
        <p:spPr>
          <a:xfrm>
            <a:off x="6237837" y="1387966"/>
            <a:ext cx="1439186" cy="1102291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38060D-2F49-4295-8BFE-BE78D6286440}"/>
              </a:ext>
            </a:extLst>
          </p:cNvPr>
          <p:cNvSpPr txBox="1"/>
          <p:nvPr/>
        </p:nvSpPr>
        <p:spPr>
          <a:xfrm>
            <a:off x="6634932" y="1714765"/>
            <a:ext cx="12758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Oil</a:t>
            </a:r>
          </a:p>
        </p:txBody>
      </p:sp>
      <p:sp>
        <p:nvSpPr>
          <p:cNvPr id="15" name="Speech Bubble: Oval 14">
            <a:extLst>
              <a:ext uri="{FF2B5EF4-FFF2-40B4-BE49-F238E27FC236}">
                <a16:creationId xmlns:a16="http://schemas.microsoft.com/office/drawing/2014/main" id="{3802E022-41C7-4077-9791-A75DC5504722}"/>
              </a:ext>
            </a:extLst>
          </p:cNvPr>
          <p:cNvSpPr/>
          <p:nvPr/>
        </p:nvSpPr>
        <p:spPr>
          <a:xfrm>
            <a:off x="10194345" y="670517"/>
            <a:ext cx="1439186" cy="1102291"/>
          </a:xfrm>
          <a:prstGeom prst="wedgeEllipseCallout">
            <a:avLst>
              <a:gd name="adj1" fmla="val -16734"/>
              <a:gd name="adj2" fmla="val 7409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4DD14A8-992B-4206-8F73-6337B0C323A4}"/>
              </a:ext>
            </a:extLst>
          </p:cNvPr>
          <p:cNvSpPr txBox="1"/>
          <p:nvPr/>
        </p:nvSpPr>
        <p:spPr>
          <a:xfrm>
            <a:off x="10558985" y="980170"/>
            <a:ext cx="7948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Salt</a:t>
            </a:r>
          </a:p>
        </p:txBody>
      </p:sp>
      <p:sp>
        <p:nvSpPr>
          <p:cNvPr id="17" name="Speech Bubble: Oval 16">
            <a:extLst>
              <a:ext uri="{FF2B5EF4-FFF2-40B4-BE49-F238E27FC236}">
                <a16:creationId xmlns:a16="http://schemas.microsoft.com/office/drawing/2014/main" id="{4ACC2786-8BA1-4C15-A0D2-8C5DCDB61E84}"/>
              </a:ext>
            </a:extLst>
          </p:cNvPr>
          <p:cNvSpPr/>
          <p:nvPr/>
        </p:nvSpPr>
        <p:spPr>
          <a:xfrm>
            <a:off x="4087355" y="4982287"/>
            <a:ext cx="1439186" cy="1102291"/>
          </a:xfrm>
          <a:prstGeom prst="wedgeEllipseCallout">
            <a:avLst>
              <a:gd name="adj1" fmla="val -46111"/>
              <a:gd name="adj2" fmla="val 5179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B3EEE0F-8231-4671-908E-37BFF6F08F7E}"/>
              </a:ext>
            </a:extLst>
          </p:cNvPr>
          <p:cNvSpPr txBox="1"/>
          <p:nvPr/>
        </p:nvSpPr>
        <p:spPr>
          <a:xfrm>
            <a:off x="4461327" y="5276915"/>
            <a:ext cx="70060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Pot</a:t>
            </a:r>
          </a:p>
        </p:txBody>
      </p:sp>
      <p:sp>
        <p:nvSpPr>
          <p:cNvPr id="19" name="Speech Bubble: Oval 18">
            <a:extLst>
              <a:ext uri="{FF2B5EF4-FFF2-40B4-BE49-F238E27FC236}">
                <a16:creationId xmlns:a16="http://schemas.microsoft.com/office/drawing/2014/main" id="{8D6BFBE8-6ACF-4214-B03F-C63E8C538096}"/>
              </a:ext>
            </a:extLst>
          </p:cNvPr>
          <p:cNvSpPr/>
          <p:nvPr/>
        </p:nvSpPr>
        <p:spPr>
          <a:xfrm>
            <a:off x="7513921" y="2729967"/>
            <a:ext cx="1439186" cy="1102291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F051A64-C064-48A0-BE6F-715C716B8121}"/>
              </a:ext>
            </a:extLst>
          </p:cNvPr>
          <p:cNvSpPr txBox="1"/>
          <p:nvPr/>
        </p:nvSpPr>
        <p:spPr>
          <a:xfrm>
            <a:off x="7658319" y="2841913"/>
            <a:ext cx="143918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Popcorn Bucket</a:t>
            </a:r>
          </a:p>
        </p:txBody>
      </p:sp>
    </p:spTree>
    <p:extLst>
      <p:ext uri="{BB962C8B-B14F-4D97-AF65-F5344CB8AC3E}">
        <p14:creationId xmlns:p14="http://schemas.microsoft.com/office/powerpoint/2010/main" val="3060446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015C6-5120-4244-BAFA-A53082D81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Step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6B2D17-4646-49FC-A193-8E107EA65C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665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First, put a pot on the stove.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AB0047-7416-40CB-8E70-78D0827862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1571" y="2538779"/>
            <a:ext cx="6473068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00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015C6-5120-4244-BAFA-A53082D81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Step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6B2D17-4646-49FC-A193-8E107EA65C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665" y="1825625"/>
            <a:ext cx="6173225" cy="121254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Second, pour a little oil into the pot.</a:t>
            </a:r>
          </a:p>
        </p:txBody>
      </p:sp>
      <p:pic>
        <p:nvPicPr>
          <p:cNvPr id="3074" name="Picture 2" descr="Mistakes Everyone Makes When Making Pasta Salad">
            <a:extLst>
              <a:ext uri="{FF2B5EF4-FFF2-40B4-BE49-F238E27FC236}">
                <a16:creationId xmlns:a16="http://schemas.microsoft.com/office/drawing/2014/main" id="{8F1BA071-58C2-4341-9482-0FF95C8BB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245" y="2464270"/>
            <a:ext cx="5068580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0106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015C6-5120-4244-BAFA-A53082D81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Step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6B2D17-4646-49FC-A193-8E107EA65C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665" y="1825625"/>
            <a:ext cx="10515600" cy="86841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Next, add the popcorn kernels and some salt.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D97BA0-4D7F-44EC-B910-DF778927FC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1056" y="2457845"/>
            <a:ext cx="4384918" cy="4044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559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015C6-5120-4244-BAFA-A53082D81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Step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6B2D17-4646-49FC-A193-8E107EA65C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665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Then, place the lid on the pot and listen for the popcorn kernels popping! </a:t>
            </a:r>
          </a:p>
        </p:txBody>
      </p:sp>
      <p:pic>
        <p:nvPicPr>
          <p:cNvPr id="5122" name="Picture 2" descr="Image result for put the lid  on the pot and listen to the popcorn kernels">
            <a:extLst>
              <a:ext uri="{FF2B5EF4-FFF2-40B4-BE49-F238E27FC236}">
                <a16:creationId xmlns:a16="http://schemas.microsoft.com/office/drawing/2014/main" id="{A2EB2F35-E765-44D0-BB27-F14F585B0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974" y="2682365"/>
            <a:ext cx="5357539" cy="356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opcorn-sound-203137">
            <a:hlinkClick r:id="" action="ppaction://media"/>
            <a:extLst>
              <a:ext uri="{FF2B5EF4-FFF2-40B4-BE49-F238E27FC236}">
                <a16:creationId xmlns:a16="http://schemas.microsoft.com/office/drawing/2014/main" id="{C8956660-D9CE-4972-A9FB-3387BD37780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88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857056" y="3103307"/>
            <a:ext cx="1422998" cy="142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903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4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015C6-5120-4244-BAFA-A53082D81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Step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6B2D17-4646-49FC-A193-8E107EA65C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665" y="1825625"/>
            <a:ext cx="10515600" cy="239241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Finally, enjoy your delicious homemade popcorn while watching a nice movie.</a:t>
            </a:r>
          </a:p>
        </p:txBody>
      </p:sp>
      <p:pic>
        <p:nvPicPr>
          <p:cNvPr id="6146" name="Picture 2" descr="Healthy Lunchbox Tips - Mummies On A Mission">
            <a:extLst>
              <a:ext uri="{FF2B5EF4-FFF2-40B4-BE49-F238E27FC236}">
                <a16:creationId xmlns:a16="http://schemas.microsoft.com/office/drawing/2014/main" id="{45713F89-A3FA-43BC-82D7-EA2A07BAD6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8"/>
          <a:stretch/>
        </p:blipFill>
        <p:spPr bwMode="auto">
          <a:xfrm>
            <a:off x="3015763" y="2635046"/>
            <a:ext cx="5757171" cy="364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549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270</TotalTime>
  <Words>152</Words>
  <Application>Microsoft Office PowerPoint</Application>
  <PresentationFormat>Widescreen</PresentationFormat>
  <Paragraphs>28</Paragraphs>
  <Slides>7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Ingredients and tools </vt:lpstr>
      <vt:lpstr>Step 1</vt:lpstr>
      <vt:lpstr>Step 2</vt:lpstr>
      <vt:lpstr>Step 3</vt:lpstr>
      <vt:lpstr>Step 4</vt:lpstr>
      <vt:lpstr>Step 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Manar Shrayedeh</dc:creator>
  <cp:lastModifiedBy>Nasim Alnu'man</cp:lastModifiedBy>
  <cp:revision>53</cp:revision>
  <cp:lastPrinted>2025-04-23T13:15:07Z</cp:lastPrinted>
  <dcterms:created xsi:type="dcterms:W3CDTF">2025-04-23T06:20:00Z</dcterms:created>
  <dcterms:modified xsi:type="dcterms:W3CDTF">2025-04-26T16:59:54Z</dcterms:modified>
</cp:coreProperties>
</file>