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289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A82890"/>
                </a:solidFill>
              </a:rPr>
              <a:t>How to make a jam sandwich</a:t>
            </a:r>
            <a:endParaRPr lang="en-US" sz="3200" b="1" u="sng" dirty="0">
              <a:solidFill>
                <a:srgbClr val="A8289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820" y="1043189"/>
            <a:ext cx="11178862" cy="5624311"/>
          </a:xfrm>
        </p:spPr>
        <p:txBody>
          <a:bodyPr/>
          <a:lstStyle/>
          <a:p>
            <a:pPr algn="l"/>
            <a:r>
              <a:rPr lang="en-US" b="1" dirty="0" smtClean="0"/>
              <a:t>                                                               </a:t>
            </a:r>
            <a:r>
              <a:rPr lang="en-US" b="1" dirty="0"/>
              <a:t>What to </a:t>
            </a:r>
            <a:r>
              <a:rPr lang="en-US" b="1" dirty="0" smtClean="0"/>
              <a:t>do:</a:t>
            </a:r>
          </a:p>
          <a:p>
            <a:pPr algn="l"/>
            <a:r>
              <a:rPr lang="en-US" sz="1800" dirty="0" smtClean="0"/>
              <a:t>                                                                1.First pick up the spreading knife                                          </a:t>
            </a:r>
          </a:p>
          <a:p>
            <a:pPr algn="l"/>
            <a:r>
              <a:rPr lang="en-US" dirty="0" smtClean="0"/>
              <a:t>                                                 </a:t>
            </a:r>
            <a:r>
              <a:rPr lang="en-US" sz="1800" dirty="0" smtClean="0"/>
              <a:t>2.Spread the peanut butter over the first slice of bread</a:t>
            </a:r>
          </a:p>
          <a:p>
            <a:pPr algn="l"/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what you will need:                             </a:t>
            </a:r>
            <a:r>
              <a:rPr lang="en-US" sz="1800" dirty="0"/>
              <a:t>3.Next,Spread the jam across the </a:t>
            </a:r>
            <a:r>
              <a:rPr lang="en-US" sz="1800" dirty="0" smtClean="0"/>
              <a:t>peanut butter</a:t>
            </a:r>
            <a:r>
              <a:rPr lang="en-US" sz="1800" dirty="0"/>
              <a:t>.</a:t>
            </a:r>
          </a:p>
          <a:p>
            <a:pPr algn="l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Two slices of bread                              </a:t>
            </a:r>
            <a:r>
              <a:rPr lang="en-US" sz="1800" dirty="0"/>
              <a:t>4.Put the second slice of bread on </a:t>
            </a:r>
            <a:r>
              <a:rPr lang="en-US" sz="1800" dirty="0" smtClean="0"/>
              <a:t>top of the jam.                                         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Peanut Butter                                        </a:t>
            </a:r>
            <a:r>
              <a:rPr lang="en-US" sz="1800" dirty="0" smtClean="0"/>
              <a:t>5.After </a:t>
            </a:r>
            <a:r>
              <a:rPr lang="en-US" sz="1800" dirty="0"/>
              <a:t>that, Cut the sandwich in half.</a:t>
            </a:r>
          </a:p>
          <a:p>
            <a:pPr algn="l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Jam                                                    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dirty="0"/>
              <a:t>6.After cutting the sandwich , Place the sandwich on a plate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l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Spreading knife                                     </a:t>
            </a:r>
            <a:r>
              <a:rPr lang="en-US" sz="1800" dirty="0"/>
              <a:t>7.finally serve and enjoy.</a:t>
            </a:r>
          </a:p>
          <a:p>
            <a:pPr algn="l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Knife</a:t>
            </a:r>
          </a:p>
          <a:p>
            <a:pPr algn="l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plate</a:t>
            </a:r>
          </a:p>
          <a:p>
            <a:pPr algn="l"/>
            <a:r>
              <a:rPr lang="en-US" dirty="0" smtClean="0"/>
              <a:t>                                              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4076431" y="4571731"/>
            <a:ext cx="3857625" cy="1619250"/>
          </a:xfrm>
          <a:prstGeom prst="wedgeEllipseCallou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Careful, the knife is sharp , ask an adult to help you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4243" y="4343131"/>
            <a:ext cx="2466975" cy="18478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4243" y="1359608"/>
            <a:ext cx="2522623" cy="174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4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105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How to make a jam sandwich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jam sandwich</dc:title>
  <dc:creator>user</dc:creator>
  <cp:lastModifiedBy>user</cp:lastModifiedBy>
  <cp:revision>9</cp:revision>
  <dcterms:created xsi:type="dcterms:W3CDTF">2021-12-05T15:00:44Z</dcterms:created>
  <dcterms:modified xsi:type="dcterms:W3CDTF">2021-12-05T16:03:26Z</dcterms:modified>
</cp:coreProperties>
</file>