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6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3EA0B-E92A-42E6-9990-C4EEC3D89CB3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1D32-0E2D-479D-84E7-B4B27C8A6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D1D32-0E2D-479D-84E7-B4B27C8A6E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2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6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7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6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8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3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9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How to Make Yummy Waffles!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CDE19-DA8C-B85B-C461-F091E93D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73" r="22939" b="2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2400"/>
            </a:pPr>
            <a:r>
              <a:rPr lang="en-US">
                <a:solidFill>
                  <a:srgbClr val="FFFFFF"/>
                </a:solidFill>
              </a:rPr>
              <a:t>Hi everyone! Today, we are going to learn how to make yummy waffles!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Ingredients and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1B429-C2DF-AE5C-E159-55183FD73A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73" r="22939" b="2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8378" y="222748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rgbClr val="FFFFFF"/>
                </a:solidFill>
              </a:rPr>
              <a:t>We need: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2400"/>
            </a:pPr>
            <a:r>
              <a:rPr lang="en-US" dirty="0">
                <a:solidFill>
                  <a:srgbClr val="FFFFFF"/>
                </a:solidFill>
              </a:rPr>
              <a:t>• 1 cup of flour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• 1 cup of milk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• 1 egg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• 2 tablespoons of sugar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2400"/>
            </a:pP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• A big bowl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2400"/>
            </a:pPr>
            <a:r>
              <a:rPr lang="en-US" dirty="0">
                <a:solidFill>
                  <a:srgbClr val="FFFFFF"/>
                </a:solidFill>
              </a:rPr>
              <a:t>• A waffle maker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2400"/>
            </a:pPr>
            <a:r>
              <a:rPr lang="en-US" dirty="0">
                <a:solidFill>
                  <a:srgbClr val="FFFFFF"/>
                </a:solidFill>
              </a:rPr>
              <a:t>• A Big Spoon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24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2400"/>
            </a:pP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Step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8A833-AD8E-FCC0-EB5E-70F61B12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73" r="22939" b="2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2400"/>
            </a:pPr>
            <a:r>
              <a:rPr lang="en-US" dirty="0">
                <a:solidFill>
                  <a:srgbClr val="FFFFFF"/>
                </a:solidFill>
              </a:rPr>
              <a:t>First, crack the egg into the bowl.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Step 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F80CB25-5416-C698-705A-3B90BEAC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73" r="22939" b="2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2400"/>
            </a:pPr>
            <a:r>
              <a:rPr lang="en-US" dirty="0">
                <a:solidFill>
                  <a:srgbClr val="FFFFFF"/>
                </a:solidFill>
              </a:rPr>
              <a:t>Second, add the milk and the flour and the </a:t>
            </a:r>
            <a:r>
              <a:rPr lang="en-US" dirty="0" err="1">
                <a:solidFill>
                  <a:srgbClr val="FFFFFF"/>
                </a:solidFill>
              </a:rPr>
              <a:t>suger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Step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3B0B3-11D0-9F08-CFAB-389FD89F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73" r="22939" b="2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2400"/>
            </a:pPr>
            <a:r>
              <a:rPr lang="en-US" dirty="0">
                <a:solidFill>
                  <a:srgbClr val="FFFFFF"/>
                </a:solidFill>
              </a:rPr>
              <a:t>Next, mix everything together with the big spoon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Step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655" r="18655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2400"/>
            </a:pPr>
            <a:r>
              <a:rPr lang="en-US" dirty="0">
                <a:solidFill>
                  <a:srgbClr val="FFFFFF"/>
                </a:solidFill>
              </a:rPr>
              <a:t>Then, turn on the waffle maker and pour the mix. And wait for 5 minutes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Step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655" r="18655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2400"/>
            </a:pPr>
            <a:r>
              <a:rPr lang="en-US" dirty="0">
                <a:solidFill>
                  <a:srgbClr val="FFFFFF"/>
                </a:solidFill>
              </a:rPr>
              <a:t>Finally, when it’s ready, take out your waffle carefully and add your favorite toppings like chocolate, banana and strawberry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Yay!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8655" r="18655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2400"/>
            </a:pPr>
            <a:r>
              <a:rPr lang="en-US" dirty="0">
                <a:solidFill>
                  <a:srgbClr val="FFFFFF"/>
                </a:solidFill>
              </a:rPr>
              <a:t>Yay! You just made a yummy waffle! Great job.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24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2400"/>
            </a:pPr>
            <a:r>
              <a:rPr lang="en-US" dirty="0">
                <a:solidFill>
                  <a:srgbClr val="FFFFFF"/>
                </a:solidFill>
              </a:rPr>
              <a:t>Nicole Hattar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2400"/>
            </a:pPr>
            <a:r>
              <a:rPr lang="en-US" dirty="0">
                <a:solidFill>
                  <a:srgbClr val="FFFFFF"/>
                </a:solidFill>
              </a:rPr>
              <a:t>Grade 1 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118</TotalTime>
  <Words>161</Words>
  <Application>Microsoft Office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Century Gothic</vt:lpstr>
      <vt:lpstr>Wingdings 3</vt:lpstr>
      <vt:lpstr>Ion Boardroom</vt:lpstr>
      <vt:lpstr>How to Make Yummy Waffles!</vt:lpstr>
      <vt:lpstr>Ingredients and tools</vt:lpstr>
      <vt:lpstr>Step 1</vt:lpstr>
      <vt:lpstr>Step 2</vt:lpstr>
      <vt:lpstr>Step 3</vt:lpstr>
      <vt:lpstr>Step 4</vt:lpstr>
      <vt:lpstr>Step 5</vt:lpstr>
      <vt:lpstr>Yay!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Nicole Hattar</cp:lastModifiedBy>
  <cp:revision>5</cp:revision>
  <dcterms:created xsi:type="dcterms:W3CDTF">2013-01-27T09:14:16Z</dcterms:created>
  <dcterms:modified xsi:type="dcterms:W3CDTF">2025-04-27T15:26:15Z</dcterms:modified>
  <cp:category/>
</cp:coreProperties>
</file>