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58" y="-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79788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09464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1120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7621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91208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68442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27858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594752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4308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74301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3755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1651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59491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97079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22113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73807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60087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83B7B05-8BA5-4DD5-AC20-49E571CDEACA}" type="datetimeFigureOut">
              <a:rPr lang="ar-JO" smtClean="0"/>
              <a:t>29/10/1446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A62B3-23D0-499B-BF29-BE0CB3FE1D1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9840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230E4-9360-44C5-B039-B3BF821396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Turkey Sandwich Recipe</a:t>
            </a:r>
            <a:endParaRPr lang="ar-JO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7203C5-7331-FA7A-C1FF-6794B08516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3801E4-2559-E33D-3809-4009D940C5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754" y="4767262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957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66BA5-6ACF-598D-A78C-595D879F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Introduction </a:t>
            </a:r>
            <a:endParaRPr lang="ar-JO" dirty="0">
              <a:latin typeface="Comic Sans MS" panose="030F0702030302020204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D896E5-476A-AD35-3959-71B0873A9BDC}"/>
              </a:ext>
            </a:extLst>
          </p:cNvPr>
          <p:cNvSpPr txBox="1"/>
          <p:nvPr/>
        </p:nvSpPr>
        <p:spPr>
          <a:xfrm>
            <a:off x="1352939" y="2767858"/>
            <a:ext cx="8733453" cy="1948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Hi everyone</a:t>
            </a:r>
            <a:r>
              <a:rPr lang="ar-JO" sz="2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!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Today, I’m going to show you how to make a super yummy turkey sandwich. It’s easy to make, fun to eat, and perfect for lunch! Let’s get started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3434365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8FCCF-9C6F-5103-BB67-FADA156A7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Comic Sans MS" panose="030F0702030302020204" pitchFamily="66" charset="0"/>
              </a:rPr>
              <a:t>Igredients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endParaRPr lang="ar-JO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23054C-4ED1-8D8D-6637-DD248FEABEA1}"/>
              </a:ext>
            </a:extLst>
          </p:cNvPr>
          <p:cNvSpPr txBox="1"/>
          <p:nvPr/>
        </p:nvSpPr>
        <p:spPr>
          <a:xfrm>
            <a:off x="1094717" y="2420680"/>
            <a:ext cx="7376682" cy="42363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  <a:buNone/>
            </a:pPr>
            <a:r>
              <a:rPr lang="ar-JO" sz="1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	•	</a:t>
            </a:r>
            <a:r>
              <a:rPr lang="en-US" kern="100" dirty="0"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ar-JO" sz="1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slices of bread </a:t>
            </a:r>
          </a:p>
          <a:p>
            <a:pPr algn="l" rtl="0">
              <a:lnSpc>
                <a:spcPct val="107000"/>
              </a:lnSpc>
              <a:spcAft>
                <a:spcPts val="800"/>
              </a:spcAft>
              <a:buNone/>
            </a:pPr>
            <a:endParaRPr lang="en-US" kern="100" dirty="0">
              <a:latin typeface="Comic Sans MS" panose="030F0702030302020204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kern="100" dirty="0"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             .            2</a:t>
            </a:r>
            <a:r>
              <a:rPr lang="ar-JO" sz="1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slices of turkey</a:t>
            </a:r>
          </a:p>
          <a:p>
            <a:pPr algn="l" rtl="0">
              <a:lnSpc>
                <a:spcPct val="107000"/>
              </a:lnSpc>
              <a:spcAft>
                <a:spcPts val="800"/>
              </a:spcAft>
              <a:buNone/>
            </a:pPr>
            <a:endParaRPr lang="ar-JO" kern="100" dirty="0">
              <a:latin typeface="Comic Sans MS" panose="030F0702030302020204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  <a:buNone/>
            </a:pPr>
            <a:r>
              <a:rPr lang="ar-JO" sz="1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1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.            1</a:t>
            </a:r>
            <a:r>
              <a:rPr lang="ar-JO" sz="1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slice of cheese (any kind you like!)</a:t>
            </a:r>
          </a:p>
          <a:p>
            <a:pPr algn="l" rtl="0">
              <a:lnSpc>
                <a:spcPct val="107000"/>
              </a:lnSpc>
              <a:spcAft>
                <a:spcPts val="800"/>
              </a:spcAft>
              <a:buNone/>
            </a:pP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  <a:buNone/>
            </a:pPr>
            <a:r>
              <a:rPr lang="ar-JO" sz="1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	•	</a:t>
            </a:r>
            <a:r>
              <a:rPr lang="en-US" sz="1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A little bit of mayonnaise </a:t>
            </a:r>
            <a:endParaRPr lang="ar-JO" sz="1800" kern="1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  <a:buNone/>
            </a:pPr>
            <a:endParaRPr lang="ar-JO" kern="100" dirty="0">
              <a:latin typeface="Comic Sans MS" panose="030F0702030302020204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  <a:buNone/>
            </a:pPr>
            <a:r>
              <a:rPr lang="ar-JO" sz="1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	•	</a:t>
            </a:r>
            <a:r>
              <a:rPr lang="en-US" sz="1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ar-JO" sz="1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leaf of lettuce (if you like it!) </a:t>
            </a: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en-US" kern="100" dirty="0">
              <a:latin typeface="Comic Sans MS" panose="030F0702030302020204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Who Made That Sliced Bread? - The New ...">
            <a:extLst>
              <a:ext uri="{FF2B5EF4-FFF2-40B4-BE49-F238E27FC236}">
                <a16:creationId xmlns:a16="http://schemas.microsoft.com/office/drawing/2014/main" id="{F7422D4E-0183-078B-BA25-159559A407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8589" y="1870515"/>
            <a:ext cx="1968759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29,000+ Sliced Turkey Stock Photos ...">
            <a:extLst>
              <a:ext uri="{FF2B5EF4-FFF2-40B4-BE49-F238E27FC236}">
                <a16:creationId xmlns:a16="http://schemas.microsoft.com/office/drawing/2014/main" id="{D5630D94-D47C-B8DA-FCFA-C1581992CE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538" y="2784914"/>
            <a:ext cx="1210162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merican Cheese Slices - Gordon Food ...">
            <a:extLst>
              <a:ext uri="{FF2B5EF4-FFF2-40B4-BE49-F238E27FC236}">
                <a16:creationId xmlns:a16="http://schemas.microsoft.com/office/drawing/2014/main" id="{1A5FACD3-9E4F-C5E2-84DA-14EF7747F7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834" y="3488434"/>
            <a:ext cx="139356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eriously] Good Mayonnaise | Heinz">
            <a:extLst>
              <a:ext uri="{FF2B5EF4-FFF2-40B4-BE49-F238E27FC236}">
                <a16:creationId xmlns:a16="http://schemas.microsoft.com/office/drawing/2014/main" id="{1E444623-4A06-07A3-A48D-9338C15208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948" y="4389720"/>
            <a:ext cx="1295400" cy="769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Lettuce | Description, Varieties ...">
            <a:extLst>
              <a:ext uri="{FF2B5EF4-FFF2-40B4-BE49-F238E27FC236}">
                <a16:creationId xmlns:a16="http://schemas.microsoft.com/office/drawing/2014/main" id="{6E56F751-A331-BA93-67F0-3A33383AF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4016" y="5070601"/>
            <a:ext cx="1647143" cy="1346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7038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BF79A-1FA0-2017-F6B6-5420E697C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Steps </a:t>
            </a:r>
            <a:endParaRPr lang="ar-JO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74768A-8A23-C028-FFE4-5987333FDAB7}"/>
              </a:ext>
            </a:extLst>
          </p:cNvPr>
          <p:cNvSpPr txBox="1"/>
          <p:nvPr/>
        </p:nvSpPr>
        <p:spPr>
          <a:xfrm>
            <a:off x="2179320" y="226135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Wash your hands</a:t>
            </a:r>
            <a:r>
              <a:rPr lang="ar-JO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!</a:t>
            </a:r>
            <a:r>
              <a:rPr lang="en-US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ar-JO" sz="3200" dirty="0"/>
          </a:p>
        </p:txBody>
      </p:sp>
      <p:pic>
        <p:nvPicPr>
          <p:cNvPr id="2050" name="Picture 2" descr="When and How to Wash Your Hands - Unity ...">
            <a:extLst>
              <a:ext uri="{FF2B5EF4-FFF2-40B4-BE49-F238E27FC236}">
                <a16:creationId xmlns:a16="http://schemas.microsoft.com/office/drawing/2014/main" id="{CA533BB2-5997-882D-9EE5-B784293614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4930" y="306324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0508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52CF5B-2B4D-30DC-BB68-37BBAC7760E0}"/>
              </a:ext>
            </a:extLst>
          </p:cNvPr>
          <p:cNvSpPr txBox="1"/>
          <p:nvPr/>
        </p:nvSpPr>
        <p:spPr>
          <a:xfrm>
            <a:off x="2164079" y="2944942"/>
            <a:ext cx="6096000" cy="5927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Spread it on</a:t>
            </a:r>
            <a:r>
              <a:rPr lang="ar-JO" sz="32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!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Egg White Mayonnaise Recipe">
            <a:extLst>
              <a:ext uri="{FF2B5EF4-FFF2-40B4-BE49-F238E27FC236}">
                <a16:creationId xmlns:a16="http://schemas.microsoft.com/office/drawing/2014/main" id="{70E429AC-4F3B-0435-B55E-E41C28803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2552" y="3107055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8226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EC24CF-8A82-8816-647F-80A986436FE2}"/>
              </a:ext>
            </a:extLst>
          </p:cNvPr>
          <p:cNvSpPr txBox="1"/>
          <p:nvPr/>
        </p:nvSpPr>
        <p:spPr>
          <a:xfrm>
            <a:off x="1840744" y="2518222"/>
            <a:ext cx="6343136" cy="5927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Add the turkey</a:t>
            </a:r>
            <a:r>
              <a:rPr lang="ar-JO" sz="32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!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Turkey BLT Sandwich - The Nessy Kitchen">
            <a:extLst>
              <a:ext uri="{FF2B5EF4-FFF2-40B4-BE49-F238E27FC236}">
                <a16:creationId xmlns:a16="http://schemas.microsoft.com/office/drawing/2014/main" id="{F5415227-475F-D00C-131A-ABA3A2510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1" y="2748915"/>
            <a:ext cx="2566988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4138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2E470F-B2E3-ECBC-7365-5BA15E950F64}"/>
              </a:ext>
            </a:extLst>
          </p:cNvPr>
          <p:cNvSpPr txBox="1"/>
          <p:nvPr/>
        </p:nvSpPr>
        <p:spPr>
          <a:xfrm>
            <a:off x="1874520" y="1996440"/>
            <a:ext cx="7772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Add the cheese</a:t>
            </a:r>
            <a:r>
              <a:rPr lang="ar-JO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!</a:t>
            </a:r>
            <a:r>
              <a:rPr lang="en-US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endParaRPr lang="ar-JO" sz="3600" dirty="0"/>
          </a:p>
        </p:txBody>
      </p:sp>
      <p:pic>
        <p:nvPicPr>
          <p:cNvPr id="5122" name="Picture 2" descr="Turkey Cranberry Monte Cristo ...">
            <a:extLst>
              <a:ext uri="{FF2B5EF4-FFF2-40B4-BE49-F238E27FC236}">
                <a16:creationId xmlns:a16="http://schemas.microsoft.com/office/drawing/2014/main" id="{A5CEFBEB-F1B5-917C-D84D-AFF632552E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458" y="2324100"/>
            <a:ext cx="2066925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4437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46D21D-3B15-7229-00F7-F371F324B275}"/>
              </a:ext>
            </a:extLst>
          </p:cNvPr>
          <p:cNvSpPr txBox="1"/>
          <p:nvPr/>
        </p:nvSpPr>
        <p:spPr>
          <a:xfrm>
            <a:off x="1424940" y="2312482"/>
            <a:ext cx="6096000" cy="5927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ar-JO" sz="32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32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Lettuce time</a:t>
            </a:r>
            <a:r>
              <a:rPr lang="ar-JO" sz="3200" kern="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! 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Chicken Club Sandwich">
            <a:extLst>
              <a:ext uri="{FF2B5EF4-FFF2-40B4-BE49-F238E27FC236}">
                <a16:creationId xmlns:a16="http://schemas.microsoft.com/office/drawing/2014/main" id="{EA323C59-69D8-AED3-AF76-23CE200492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243" y="2302193"/>
            <a:ext cx="174307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2214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19BDCC-19FE-8C6A-01EB-B485EE7C6E0D}"/>
              </a:ext>
            </a:extLst>
          </p:cNvPr>
          <p:cNvSpPr txBox="1"/>
          <p:nvPr/>
        </p:nvSpPr>
        <p:spPr>
          <a:xfrm>
            <a:off x="1965960" y="1775460"/>
            <a:ext cx="7696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Cut and enjoy</a:t>
            </a:r>
            <a:r>
              <a:rPr lang="ar-JO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!</a:t>
            </a:r>
            <a:r>
              <a:rPr lang="en-US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     </a:t>
            </a:r>
            <a:endParaRPr lang="ar-JO" sz="3600" dirty="0"/>
          </a:p>
        </p:txBody>
      </p:sp>
      <p:pic>
        <p:nvPicPr>
          <p:cNvPr id="7170" name="Picture 2" descr="Cold Turkey Sandwich | DJ Foodie">
            <a:extLst>
              <a:ext uri="{FF2B5EF4-FFF2-40B4-BE49-F238E27FC236}">
                <a16:creationId xmlns:a16="http://schemas.microsoft.com/office/drawing/2014/main" id="{FFC21840-2DFB-9ECE-7E14-4A6E40007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7810" y="2533650"/>
            <a:ext cx="255270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487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36</TotalTime>
  <Words>112</Words>
  <Application>Microsoft Office PowerPoint</Application>
  <PresentationFormat>Widescreen</PresentationFormat>
  <Paragraphs>21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Comic Sans MS</vt:lpstr>
      <vt:lpstr>Wingdings 3</vt:lpstr>
      <vt:lpstr>Ion</vt:lpstr>
      <vt:lpstr>Turkey Sandwich Recipe</vt:lpstr>
      <vt:lpstr>Introduction </vt:lpstr>
      <vt:lpstr>Igredients </vt:lpstr>
      <vt:lpstr>Steps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10</cp:revision>
  <dcterms:created xsi:type="dcterms:W3CDTF">2025-04-27T15:34:25Z</dcterms:created>
  <dcterms:modified xsi:type="dcterms:W3CDTF">2025-04-27T16:10:34Z</dcterms:modified>
</cp:coreProperties>
</file>