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94660"/>
  </p:normalViewPr>
  <p:slideViewPr>
    <p:cSldViewPr snapToGrid="0">
      <p:cViewPr varScale="1">
        <p:scale>
          <a:sx n="83" d="100"/>
          <a:sy n="83" d="100"/>
        </p:scale>
        <p:origin x="85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32A15-DD12-A0E3-D6A4-76E100D4F61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7C7EC4-7F7A-1152-6B64-A3C2D6EB8DE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857DDC-96A2-6C39-17C6-A927DEEF74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925E6C-8876-E7B9-1796-C0B30C36A0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CAA4623-1234-15A0-1CD0-6142A6CB65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484550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21939E-2F07-9FE1-986D-1CBA8C47EB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9825A79-24DB-4387-4973-C9A2CE0E547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437211B-1029-108E-5A01-FC9B09D405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88FF909-206F-89D8-814D-2BA719CBEF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912E15C-93B6-92CD-7F00-7B1630BE36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022800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1C2096D1-D7C4-E550-D733-F793B0C25DC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336EA9-CD86-68B9-8D3A-DD821B51CF3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AFFAC24-5087-2634-8E83-920B483E89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FBD30-F904-83CA-89EC-E3557C964C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F653F4B-BBD1-E5CD-AD23-EE46E45DCE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7607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880EE-14EB-3300-7ECE-BAB61AEE66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C055DAB-6A8B-5C8C-874E-6BCC1AFE5FD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566C17-938D-786D-F804-AB042A98D0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E04A81-9691-3F33-66D8-FCE6EAFD73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1DECC6F-F095-55BD-459B-F01D7E0A1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946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46DD16-C2DE-A013-5491-65C4E36CFD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08A1A2-680D-4335-67AC-CB5F1E49DFF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714B9-CAD6-ED78-D8CB-92DBF2C711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545537E-E1D3-942C-D896-D7A658BB87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7298261-3852-62B8-187B-4E78BC656B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4633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69D41-2874-3ADC-EC5A-C1FDD45422C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0FFD2D-300F-EBB6-2F26-BDF513BDC26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DA835BE-5BB7-F8AA-6238-CD86D688E1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0CDDB7F-D9E9-A6E8-C0EF-1A61804526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3EA8A6C-09A3-5996-C477-ADEF4D228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DD7E48-97B8-F32B-94BD-C2E107F25B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52357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7CE122-070A-8C34-6B80-9A4E3CEA7E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A6D430-444B-DE6B-6EC8-899EE237C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A4F064-101C-260A-2EA6-6FCFD2A3E37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8CDEFCF-343A-C22E-8A6B-9E75FC7BE0B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0121EE-016C-8C11-4D1B-CF56D17232B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F1F5884-4AB8-AA63-61B3-48BEFA9A2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2F7F9-0D3E-44DC-A606-4BC6BBAD5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2F03DF8-4323-73BF-E1A6-17E9CD49B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8375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C77619-A61B-0F5A-5F5B-FC0417672F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BE0E63-F824-658D-F7C1-6F0E6F94DD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72923CD-BDCF-2566-BA6F-A86E76C3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A1BF628-8457-2120-336D-AA7D4E6B20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56306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937A65-E5E5-B30C-CED7-0B9FB876F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1DB0430-AD9A-3165-4664-0D700C1A64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BD31F06-4FFC-D5C6-6872-CB488DFEDF8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3435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7B3788B-98F6-572D-E40F-146582E998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26907D-1B0D-48F2-715B-49C7A6DF2F5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BCC111-8BE9-5DDE-7BEC-6B84B904C6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734C934-B187-84A5-AFDB-B06150E64E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440FC65-F1B7-24E2-6CD5-89D6F953A9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A168A89-51C6-D21F-782C-09E3FC9CBE3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274679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9D2ACD-D975-9ECD-43BB-4709B8A28C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BC3E636-21F5-3F4C-5CBD-9F9ABF4C22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E071F32-E59D-E41E-3813-91D7BA32DFD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4A0E3D8-7A78-281F-4E06-BFF0762853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171B670-8FD8-D1A0-A089-51BE89DED3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3E19C4-3D6F-7B85-0F68-3A5210FB18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971419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59028A1-B8DC-5F2E-1321-2E0134B43D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AB1C648-A296-8D2C-4BCC-980ED60EB7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4ACEDD-F062-8574-79C2-06D0F7B16F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F4FAD9CA-D7FC-4985-88F9-D67A85056E62}" type="datetimeFigureOut">
              <a:rPr lang="en-US" smtClean="0"/>
              <a:t>4/25/2025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11529-34A9-77D2-DF93-8E99E5086E2D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BBC5EBB-2150-5772-B38A-2F6B31C339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3CDA9B1-423D-417A-B775-BE4F7E169C8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29484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597544-0FA1-56B8-4924-DC97175462E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463296"/>
            <a:ext cx="9144000" cy="439529"/>
          </a:xfrm>
        </p:spPr>
        <p:txBody>
          <a:bodyPr>
            <a:normAutofit/>
          </a:bodyPr>
          <a:lstStyle/>
          <a:p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Turkey&amp; Cheese Sandwich  Recipe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F96477B-AE33-ED92-C2A8-C89570031E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08344" y="902825"/>
            <a:ext cx="11806178" cy="5613722"/>
          </a:xfrm>
        </p:spPr>
        <p:txBody>
          <a:bodyPr>
            <a:normAutofit fontScale="25000" lnSpcReduction="20000"/>
          </a:bodyPr>
          <a:lstStyle/>
          <a:p>
            <a:endParaRPr lang="en-US" sz="1200" dirty="0"/>
          </a:p>
          <a:p>
            <a:r>
              <a:rPr lang="en-US" sz="7200" b="1" dirty="0"/>
              <a:t>How To Make Turkey&amp; Cheese Sandwich </a:t>
            </a:r>
          </a:p>
          <a:p>
            <a:pPr algn="l"/>
            <a:endParaRPr lang="en-US" sz="7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endParaRPr lang="en-US" sz="1200" b="1" dirty="0"/>
          </a:p>
          <a:p>
            <a:pPr algn="l"/>
            <a:r>
              <a:rPr lang="en-US" sz="3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en-US" sz="7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r>
              <a:rPr lang="en-US" sz="7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Equipment List						Ingredients</a:t>
            </a:r>
          </a:p>
          <a:p>
            <a:pPr algn="l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Plates – Cutting Board – Sauce Bowl 			Toast Bread Two Pieces</a:t>
            </a:r>
          </a:p>
          <a:p>
            <a:pPr algn="l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Bowl – Knife – Tong – Small Spoon			Smoked Turkey Two Pieces</a:t>
            </a:r>
          </a:p>
          <a:p>
            <a:pPr algn="l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Mozzarella Cheese Two Pieces</a:t>
            </a:r>
          </a:p>
          <a:p>
            <a:pPr algn="l"/>
            <a:r>
              <a:rPr lang="en-US" sz="9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</a:t>
            </a:r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Slice Tomato four pieces</a:t>
            </a:r>
          </a:p>
          <a:p>
            <a:pPr algn="l"/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							Pesto Two Spoon</a:t>
            </a:r>
          </a:p>
          <a:p>
            <a:pPr algn="l"/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l"/>
            <a:r>
              <a:rPr lang="en-US" sz="11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	</a:t>
            </a:r>
          </a:p>
          <a:p>
            <a:pPr algn="l"/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en-US" sz="8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45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3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endParaRPr lang="en-US" sz="1200" dirty="0"/>
          </a:p>
          <a:p>
            <a:pPr algn="l"/>
            <a:r>
              <a:rPr lang="en-US" sz="1200" dirty="0"/>
              <a:t>Preparation </a:t>
            </a:r>
          </a:p>
        </p:txBody>
      </p:sp>
      <p:pic>
        <p:nvPicPr>
          <p:cNvPr id="5" name="Picture 4" descr="A cutting board with utensils and plates&#10;&#10;AI-generated content may be incorrect.">
            <a:extLst>
              <a:ext uri="{FF2B5EF4-FFF2-40B4-BE49-F238E27FC236}">
                <a16:creationId xmlns:a16="http://schemas.microsoft.com/office/drawing/2014/main" id="{06EAEA97-9035-2FB8-ACC1-9E61CD389D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712" y="1501812"/>
            <a:ext cx="3638310" cy="233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Picture 6" descr="A machine on a counter&#10;&#10;AI-generated content may be incorrect.">
            <a:extLst>
              <a:ext uri="{FF2B5EF4-FFF2-40B4-BE49-F238E27FC236}">
                <a16:creationId xmlns:a16="http://schemas.microsoft.com/office/drawing/2014/main" id="{D112FE01-6EE0-2FAE-2754-6BAE6FD3AE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2792" y="1501812"/>
            <a:ext cx="3206187" cy="23322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Picture 7" descr="A table with plates of food and a cutting board&#10;&#10;AI-generated content may be incorrect.">
            <a:extLst>
              <a:ext uri="{FF2B5EF4-FFF2-40B4-BE49-F238E27FC236}">
                <a16:creationId xmlns:a16="http://schemas.microsoft.com/office/drawing/2014/main" id="{EE12A885-4C5A-DE7A-2C90-617A4F4EF07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749" y="1437667"/>
            <a:ext cx="3545972" cy="246058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0344415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DFF8B4-70CD-5E68-9571-61FC77E205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15746" y="81024"/>
            <a:ext cx="12076253" cy="6095940"/>
          </a:xfrm>
        </p:spPr>
        <p:txBody>
          <a:bodyPr/>
          <a:lstStyle/>
          <a:p>
            <a:pPr marL="0" indent="0" algn="ctr">
              <a:buNone/>
            </a:pP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Preparation </a:t>
            </a:r>
          </a:p>
          <a:p>
            <a:pPr marL="0" indent="0" algn="ctr">
              <a:buNone/>
            </a:pPr>
            <a:r>
              <a:rPr lang="en-US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Put ingredients on the table    Add Pesto Sauce      Add Slice Tomato          Add Smoked Turkey        Add The Cheese      Put the bread on The Top    </a:t>
            </a: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Pres The Sandwich  Place it on the Grilled      Tosted Well            Cut it into Two         Serve it on the plate	   Enjoy </a:t>
            </a:r>
          </a:p>
        </p:txBody>
      </p:sp>
      <p:pic>
        <p:nvPicPr>
          <p:cNvPr id="7" name="Picture 6" descr="A grilled sandwich on a plate&#10;&#10;AI-generated content may be incorrect.">
            <a:extLst>
              <a:ext uri="{FF2B5EF4-FFF2-40B4-BE49-F238E27FC236}">
                <a16:creationId xmlns:a16="http://schemas.microsoft.com/office/drawing/2014/main" id="{CBE1C0C0-1B81-8EE9-C52A-32B70DE6A69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8635" y="4007573"/>
            <a:ext cx="1760289" cy="2094874"/>
          </a:xfrm>
          <a:prstGeom prst="rect">
            <a:avLst/>
          </a:prstGeom>
        </p:spPr>
      </p:pic>
      <p:pic>
        <p:nvPicPr>
          <p:cNvPr id="9" name="Picture 8" descr="A child holding a plate of food&#10;&#10;AI-generated content may be incorrect.">
            <a:extLst>
              <a:ext uri="{FF2B5EF4-FFF2-40B4-BE49-F238E27FC236}">
                <a16:creationId xmlns:a16="http://schemas.microsoft.com/office/drawing/2014/main" id="{C98B81BC-A4C0-2EB2-0A05-2FF2F54D6BC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79454" y="3937641"/>
            <a:ext cx="1623226" cy="2094874"/>
          </a:xfrm>
          <a:prstGeom prst="rect">
            <a:avLst/>
          </a:prstGeom>
        </p:spPr>
      </p:pic>
      <p:pic>
        <p:nvPicPr>
          <p:cNvPr id="11" name="Picture 10" descr="A person cutting a sandwich with a knife&#10;&#10;AI-generated content may be incorrect.">
            <a:extLst>
              <a:ext uri="{FF2B5EF4-FFF2-40B4-BE49-F238E27FC236}">
                <a16:creationId xmlns:a16="http://schemas.microsoft.com/office/drawing/2014/main" id="{2948D10E-050E-2721-CA13-FF8686A2B26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7816" y="4007574"/>
            <a:ext cx="1760289" cy="2094874"/>
          </a:xfrm>
          <a:prstGeom prst="rect">
            <a:avLst/>
          </a:prstGeom>
        </p:spPr>
      </p:pic>
      <p:pic>
        <p:nvPicPr>
          <p:cNvPr id="17" name="Picture 16" descr="A person using a waffle maker&#10;&#10;AI-generated content may be incorrect.">
            <a:extLst>
              <a:ext uri="{FF2B5EF4-FFF2-40B4-BE49-F238E27FC236}">
                <a16:creationId xmlns:a16="http://schemas.microsoft.com/office/drawing/2014/main" id="{5E6F07CE-12B7-DA5A-51D1-E9307174F21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182" y="3956726"/>
            <a:ext cx="1767888" cy="2145722"/>
          </a:xfrm>
          <a:prstGeom prst="rect">
            <a:avLst/>
          </a:prstGeom>
        </p:spPr>
      </p:pic>
      <p:pic>
        <p:nvPicPr>
          <p:cNvPr id="19" name="Picture 18" descr="A sandwich on a grill&#10;&#10;AI-generated content may be incorrect.">
            <a:extLst>
              <a:ext uri="{FF2B5EF4-FFF2-40B4-BE49-F238E27FC236}">
                <a16:creationId xmlns:a16="http://schemas.microsoft.com/office/drawing/2014/main" id="{7659043A-AAA8-B55A-7F38-5C2CA02712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3208" y="3937641"/>
            <a:ext cx="1696939" cy="2241827"/>
          </a:xfrm>
          <a:prstGeom prst="rect">
            <a:avLst/>
          </a:prstGeom>
        </p:spPr>
      </p:pic>
      <p:pic>
        <p:nvPicPr>
          <p:cNvPr id="23" name="Picture 22" descr="A person making food on a cutting board&#10;&#10;AI-generated content may be incorrect.">
            <a:extLst>
              <a:ext uri="{FF2B5EF4-FFF2-40B4-BE49-F238E27FC236}">
                <a16:creationId xmlns:a16="http://schemas.microsoft.com/office/drawing/2014/main" id="{B45B5248-24B6-A534-BC22-1038CD674E7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582" y="4007573"/>
            <a:ext cx="1877028" cy="2094875"/>
          </a:xfrm>
          <a:prstGeom prst="rect">
            <a:avLst/>
          </a:prstGeom>
        </p:spPr>
      </p:pic>
      <p:pic>
        <p:nvPicPr>
          <p:cNvPr id="29" name="Picture 28" descr="A person making a sandwich&#10;&#10;AI-generated content may be incorrect.">
            <a:extLst>
              <a:ext uri="{FF2B5EF4-FFF2-40B4-BE49-F238E27FC236}">
                <a16:creationId xmlns:a16="http://schemas.microsoft.com/office/drawing/2014/main" id="{47CB04FF-444F-5B1E-B21C-920043FBB92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1858" y="983270"/>
            <a:ext cx="1765371" cy="2145721"/>
          </a:xfrm>
          <a:prstGeom prst="rect">
            <a:avLst/>
          </a:prstGeom>
        </p:spPr>
      </p:pic>
      <p:pic>
        <p:nvPicPr>
          <p:cNvPr id="31" name="Picture 30" descr="A person making a sandwich&#10;&#10;AI-generated content may be incorrect.">
            <a:extLst>
              <a:ext uri="{FF2B5EF4-FFF2-40B4-BE49-F238E27FC236}">
                <a16:creationId xmlns:a16="http://schemas.microsoft.com/office/drawing/2014/main" id="{FC28E4C5-C472-4410-F77F-8C74639944C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04675" y="971438"/>
            <a:ext cx="1678648" cy="2145721"/>
          </a:xfrm>
          <a:prstGeom prst="rect">
            <a:avLst/>
          </a:prstGeom>
        </p:spPr>
      </p:pic>
      <p:pic>
        <p:nvPicPr>
          <p:cNvPr id="35" name="Picture 34" descr="A sandwich on a wooden tray&#10;&#10;AI-generated content may be incorrect.">
            <a:extLst>
              <a:ext uri="{FF2B5EF4-FFF2-40B4-BE49-F238E27FC236}">
                <a16:creationId xmlns:a16="http://schemas.microsoft.com/office/drawing/2014/main" id="{CF4F83D6-BA34-BF1E-93CE-7BD16ACE317E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88434" y="879100"/>
            <a:ext cx="1678649" cy="2145721"/>
          </a:xfrm>
          <a:prstGeom prst="rect">
            <a:avLst/>
          </a:prstGeom>
        </p:spPr>
      </p:pic>
      <p:pic>
        <p:nvPicPr>
          <p:cNvPr id="37" name="Picture 36" descr="A sandwich with tomatoes and pesto on a cutting board&#10;&#10;AI-generated content may be incorrect.">
            <a:extLst>
              <a:ext uri="{FF2B5EF4-FFF2-40B4-BE49-F238E27FC236}">
                <a16:creationId xmlns:a16="http://schemas.microsoft.com/office/drawing/2014/main" id="{7C7B9B24-55B9-814D-0E74-6D21F9B057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71407" y="932551"/>
            <a:ext cx="1767889" cy="2145722"/>
          </a:xfrm>
          <a:prstGeom prst="rect">
            <a:avLst/>
          </a:prstGeom>
        </p:spPr>
      </p:pic>
      <p:pic>
        <p:nvPicPr>
          <p:cNvPr id="39" name="Picture 38" descr="A person spreading pesto on bread&#10;&#10;AI-generated content may be incorrect.">
            <a:extLst>
              <a:ext uri="{FF2B5EF4-FFF2-40B4-BE49-F238E27FC236}">
                <a16:creationId xmlns:a16="http://schemas.microsoft.com/office/drawing/2014/main" id="{9D895480-8BEB-9984-A2E2-DC03DCB3AD2F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6140" y="932551"/>
            <a:ext cx="1755999" cy="2145722"/>
          </a:xfrm>
          <a:prstGeom prst="rect">
            <a:avLst/>
          </a:prstGeom>
        </p:spPr>
      </p:pic>
      <p:pic>
        <p:nvPicPr>
          <p:cNvPr id="43" name="Picture 42" descr="A child in a white apron&#10;&#10;AI-generated content may be incorrect.">
            <a:extLst>
              <a:ext uri="{FF2B5EF4-FFF2-40B4-BE49-F238E27FC236}">
                <a16:creationId xmlns:a16="http://schemas.microsoft.com/office/drawing/2014/main" id="{0AEF6ECC-8F25-693E-5E49-66EA590D469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70" y="884876"/>
            <a:ext cx="1730016" cy="21399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788045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137</Words>
  <Application>Microsoft Office PowerPoint</Application>
  <PresentationFormat>Widescreen</PresentationFormat>
  <Paragraphs>48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7" baseType="lpstr">
      <vt:lpstr>Aptos</vt:lpstr>
      <vt:lpstr>Aptos Display</vt:lpstr>
      <vt:lpstr>Arial</vt:lpstr>
      <vt:lpstr>Times New Roman</vt:lpstr>
      <vt:lpstr>Office Theme</vt:lpstr>
      <vt:lpstr>Turkey&amp; Cheese Sandwich  Recipe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Shady Yared</dc:creator>
  <cp:lastModifiedBy>Shady Yared</cp:lastModifiedBy>
  <cp:revision>1</cp:revision>
  <dcterms:created xsi:type="dcterms:W3CDTF">2025-04-25T18:34:00Z</dcterms:created>
  <dcterms:modified xsi:type="dcterms:W3CDTF">2025-04-25T20:33:10Z</dcterms:modified>
</cp:coreProperties>
</file>