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93" autoAdjust="0"/>
    <p:restoredTop sz="94660"/>
  </p:normalViewPr>
  <p:slideViewPr>
    <p:cSldViewPr snapToGrid="0">
      <p:cViewPr varScale="1">
        <p:scale>
          <a:sx n="96" d="100"/>
          <a:sy n="96" d="100"/>
        </p:scale>
        <p:origin x="86" y="139"/>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F9722BC-F277-48B4-969F-06C50BE72543}" type="datetimeFigureOut">
              <a:rPr lang="en-US" smtClean="0"/>
              <a:t>4/27/2025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8506C6-86A4-4F75-9B23-04DC09468F9D}" type="slidenum">
              <a:rPr lang="en-US" smtClean="0"/>
              <a:t>‹#›</a:t>
            </a:fld>
            <a:endParaRPr lang="en-US"/>
          </a:p>
        </p:txBody>
      </p:sp>
    </p:spTree>
    <p:extLst>
      <p:ext uri="{BB962C8B-B14F-4D97-AF65-F5344CB8AC3E}">
        <p14:creationId xmlns:p14="http://schemas.microsoft.com/office/powerpoint/2010/main" val="30597363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F9722BC-F277-48B4-969F-06C50BE72543}" type="datetimeFigureOut">
              <a:rPr lang="en-US" smtClean="0"/>
              <a:t>4/27/2025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8506C6-86A4-4F75-9B23-04DC09468F9D}" type="slidenum">
              <a:rPr lang="en-US" smtClean="0"/>
              <a:t>‹#›</a:t>
            </a:fld>
            <a:endParaRPr lang="en-US"/>
          </a:p>
        </p:txBody>
      </p:sp>
    </p:spTree>
    <p:extLst>
      <p:ext uri="{BB962C8B-B14F-4D97-AF65-F5344CB8AC3E}">
        <p14:creationId xmlns:p14="http://schemas.microsoft.com/office/powerpoint/2010/main" val="12387868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F9722BC-F277-48B4-969F-06C50BE72543}" type="datetimeFigureOut">
              <a:rPr lang="en-US" smtClean="0"/>
              <a:t>4/27/2025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8506C6-86A4-4F75-9B23-04DC09468F9D}" type="slidenum">
              <a:rPr lang="en-US" smtClean="0"/>
              <a:t>‹#›</a:t>
            </a:fld>
            <a:endParaRPr lang="en-US"/>
          </a:p>
        </p:txBody>
      </p:sp>
    </p:spTree>
    <p:extLst>
      <p:ext uri="{BB962C8B-B14F-4D97-AF65-F5344CB8AC3E}">
        <p14:creationId xmlns:p14="http://schemas.microsoft.com/office/powerpoint/2010/main" val="41376619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F9722BC-F277-48B4-969F-06C50BE72543}" type="datetimeFigureOut">
              <a:rPr lang="en-US" smtClean="0"/>
              <a:t>4/27/2025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8506C6-86A4-4F75-9B23-04DC09468F9D}" type="slidenum">
              <a:rPr lang="en-US" smtClean="0"/>
              <a:t>‹#›</a:t>
            </a:fld>
            <a:endParaRPr lang="en-US"/>
          </a:p>
        </p:txBody>
      </p:sp>
    </p:spTree>
    <p:extLst>
      <p:ext uri="{BB962C8B-B14F-4D97-AF65-F5344CB8AC3E}">
        <p14:creationId xmlns:p14="http://schemas.microsoft.com/office/powerpoint/2010/main" val="23416365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F9722BC-F277-48B4-969F-06C50BE72543}" type="datetimeFigureOut">
              <a:rPr lang="en-US" smtClean="0"/>
              <a:t>4/27/2025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88506C6-86A4-4F75-9B23-04DC09468F9D}" type="slidenum">
              <a:rPr lang="en-US" smtClean="0"/>
              <a:t>‹#›</a:t>
            </a:fld>
            <a:endParaRPr lang="en-US"/>
          </a:p>
        </p:txBody>
      </p:sp>
    </p:spTree>
    <p:extLst>
      <p:ext uri="{BB962C8B-B14F-4D97-AF65-F5344CB8AC3E}">
        <p14:creationId xmlns:p14="http://schemas.microsoft.com/office/powerpoint/2010/main" val="26684214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F9722BC-F277-48B4-969F-06C50BE72543}" type="datetimeFigureOut">
              <a:rPr lang="en-US" smtClean="0"/>
              <a:t>4/27/2025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8506C6-86A4-4F75-9B23-04DC09468F9D}" type="slidenum">
              <a:rPr lang="en-US" smtClean="0"/>
              <a:t>‹#›</a:t>
            </a:fld>
            <a:endParaRPr lang="en-US"/>
          </a:p>
        </p:txBody>
      </p:sp>
    </p:spTree>
    <p:extLst>
      <p:ext uri="{BB962C8B-B14F-4D97-AF65-F5344CB8AC3E}">
        <p14:creationId xmlns:p14="http://schemas.microsoft.com/office/powerpoint/2010/main" val="24513944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F9722BC-F277-48B4-969F-06C50BE72543}" type="datetimeFigureOut">
              <a:rPr lang="en-US" smtClean="0"/>
              <a:t>4/27/2025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88506C6-86A4-4F75-9B23-04DC09468F9D}" type="slidenum">
              <a:rPr lang="en-US" smtClean="0"/>
              <a:t>‹#›</a:t>
            </a:fld>
            <a:endParaRPr lang="en-US"/>
          </a:p>
        </p:txBody>
      </p:sp>
    </p:spTree>
    <p:extLst>
      <p:ext uri="{BB962C8B-B14F-4D97-AF65-F5344CB8AC3E}">
        <p14:creationId xmlns:p14="http://schemas.microsoft.com/office/powerpoint/2010/main" val="1882662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F9722BC-F277-48B4-969F-06C50BE72543}" type="datetimeFigureOut">
              <a:rPr lang="en-US" smtClean="0"/>
              <a:t>4/27/2025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88506C6-86A4-4F75-9B23-04DC09468F9D}" type="slidenum">
              <a:rPr lang="en-US" smtClean="0"/>
              <a:t>‹#›</a:t>
            </a:fld>
            <a:endParaRPr lang="en-US"/>
          </a:p>
        </p:txBody>
      </p:sp>
    </p:spTree>
    <p:extLst>
      <p:ext uri="{BB962C8B-B14F-4D97-AF65-F5344CB8AC3E}">
        <p14:creationId xmlns:p14="http://schemas.microsoft.com/office/powerpoint/2010/main" val="7132776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F9722BC-F277-48B4-969F-06C50BE72543}" type="datetimeFigureOut">
              <a:rPr lang="en-US" smtClean="0"/>
              <a:t>4/27/2025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88506C6-86A4-4F75-9B23-04DC09468F9D}" type="slidenum">
              <a:rPr lang="en-US" smtClean="0"/>
              <a:t>‹#›</a:t>
            </a:fld>
            <a:endParaRPr lang="en-US"/>
          </a:p>
        </p:txBody>
      </p:sp>
    </p:spTree>
    <p:extLst>
      <p:ext uri="{BB962C8B-B14F-4D97-AF65-F5344CB8AC3E}">
        <p14:creationId xmlns:p14="http://schemas.microsoft.com/office/powerpoint/2010/main" val="3086261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F9722BC-F277-48B4-969F-06C50BE72543}" type="datetimeFigureOut">
              <a:rPr lang="en-US" smtClean="0"/>
              <a:t>4/27/2025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8506C6-86A4-4F75-9B23-04DC09468F9D}" type="slidenum">
              <a:rPr lang="en-US" smtClean="0"/>
              <a:t>‹#›</a:t>
            </a:fld>
            <a:endParaRPr lang="en-US"/>
          </a:p>
        </p:txBody>
      </p:sp>
    </p:spTree>
    <p:extLst>
      <p:ext uri="{BB962C8B-B14F-4D97-AF65-F5344CB8AC3E}">
        <p14:creationId xmlns:p14="http://schemas.microsoft.com/office/powerpoint/2010/main" val="5874656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F9722BC-F277-48B4-969F-06C50BE72543}" type="datetimeFigureOut">
              <a:rPr lang="en-US" smtClean="0"/>
              <a:t>4/27/2025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88506C6-86A4-4F75-9B23-04DC09468F9D}" type="slidenum">
              <a:rPr lang="en-US" smtClean="0"/>
              <a:t>‹#›</a:t>
            </a:fld>
            <a:endParaRPr lang="en-US"/>
          </a:p>
        </p:txBody>
      </p:sp>
    </p:spTree>
    <p:extLst>
      <p:ext uri="{BB962C8B-B14F-4D97-AF65-F5344CB8AC3E}">
        <p14:creationId xmlns:p14="http://schemas.microsoft.com/office/powerpoint/2010/main" val="21140803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F9722BC-F277-48B4-969F-06C50BE72543}" type="datetimeFigureOut">
              <a:rPr lang="en-US" smtClean="0"/>
              <a:t>4/27/2025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88506C6-86A4-4F75-9B23-04DC09468F9D}" type="slidenum">
              <a:rPr lang="en-US" smtClean="0"/>
              <a:t>‹#›</a:t>
            </a:fld>
            <a:endParaRPr lang="en-US"/>
          </a:p>
        </p:txBody>
      </p:sp>
    </p:spTree>
    <p:extLst>
      <p:ext uri="{BB962C8B-B14F-4D97-AF65-F5344CB8AC3E}">
        <p14:creationId xmlns:p14="http://schemas.microsoft.com/office/powerpoint/2010/main" val="72066966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smtClean="0"/>
              <a:t>“The </a:t>
            </a:r>
            <a:r>
              <a:rPr lang="en-US" b="1" dirty="0" smtClean="0"/>
              <a:t>Lion and The </a:t>
            </a:r>
            <a:r>
              <a:rPr lang="en-US" b="1" dirty="0" smtClean="0"/>
              <a:t>Mouse”</a:t>
            </a:r>
            <a:endParaRPr lang="en-US" b="1" dirty="0"/>
          </a:p>
        </p:txBody>
      </p:sp>
      <p:sp>
        <p:nvSpPr>
          <p:cNvPr id="3" name="Subtitle 2"/>
          <p:cNvSpPr>
            <a:spLocks noGrp="1"/>
          </p:cNvSpPr>
          <p:nvPr>
            <p:ph type="subTitle" idx="1"/>
          </p:nvPr>
        </p:nvSpPr>
        <p:spPr/>
        <p:txBody>
          <a:bodyPr>
            <a:normAutofit/>
          </a:bodyPr>
          <a:lstStyle/>
          <a:p>
            <a:r>
              <a:rPr lang="en-US" sz="4000" u="sng" dirty="0" smtClean="0">
                <a:solidFill>
                  <a:schemeClr val="accent1">
                    <a:lumMod val="75000"/>
                  </a:schemeClr>
                </a:solidFill>
              </a:rPr>
              <a:t>Owen </a:t>
            </a:r>
            <a:r>
              <a:rPr lang="en-US" sz="4000" u="sng" dirty="0" err="1" smtClean="0">
                <a:solidFill>
                  <a:schemeClr val="accent1">
                    <a:lumMod val="75000"/>
                  </a:schemeClr>
                </a:solidFill>
              </a:rPr>
              <a:t>Sharayha</a:t>
            </a:r>
            <a:r>
              <a:rPr lang="en-US" sz="4000" u="sng" dirty="0" smtClean="0">
                <a:solidFill>
                  <a:schemeClr val="accent1">
                    <a:lumMod val="75000"/>
                  </a:schemeClr>
                </a:solidFill>
              </a:rPr>
              <a:t> 3D</a:t>
            </a:r>
            <a:endParaRPr lang="en-US" sz="4000" u="sng" dirty="0">
              <a:solidFill>
                <a:schemeClr val="accent1">
                  <a:lumMod val="75000"/>
                </a:schemeClr>
              </a:solidFill>
            </a:endParaRPr>
          </a:p>
        </p:txBody>
      </p:sp>
    </p:spTree>
    <p:extLst>
      <p:ext uri="{BB962C8B-B14F-4D97-AF65-F5344CB8AC3E}">
        <p14:creationId xmlns:p14="http://schemas.microsoft.com/office/powerpoint/2010/main" val="29378375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What’s your favorite traditional tale And </a:t>
            </a:r>
            <a:r>
              <a:rPr lang="en-US" dirty="0" smtClean="0"/>
              <a:t>why?</a:t>
            </a:r>
            <a:endParaRPr lang="en-US" dirty="0"/>
          </a:p>
        </p:txBody>
      </p:sp>
      <p:sp>
        <p:nvSpPr>
          <p:cNvPr id="3" name="Content Placeholder 2"/>
          <p:cNvSpPr>
            <a:spLocks noGrp="1"/>
          </p:cNvSpPr>
          <p:nvPr>
            <p:ph idx="1"/>
          </p:nvPr>
        </p:nvSpPr>
        <p:spPr/>
        <p:txBody>
          <a:bodyPr/>
          <a:lstStyle/>
          <a:p>
            <a:pPr marL="0" indent="0">
              <a:buNone/>
            </a:pPr>
            <a:r>
              <a:rPr lang="en-US" dirty="0" smtClean="0"/>
              <a:t>My favorite traditional tale is ‘’The </a:t>
            </a:r>
            <a:r>
              <a:rPr lang="en-US" dirty="0" smtClean="0"/>
              <a:t>Lion </a:t>
            </a:r>
            <a:r>
              <a:rPr lang="en-US" dirty="0"/>
              <a:t>and </a:t>
            </a:r>
            <a:r>
              <a:rPr lang="en-US" dirty="0" smtClean="0"/>
              <a:t>the mouse </a:t>
            </a:r>
            <a:r>
              <a:rPr lang="en-US" dirty="0" smtClean="0"/>
              <a:t>’’  because I am interested in stories that include animals that can speak. I also like it because stories that are related to friendship are fun. And I like stories that come from different countries and culture.</a:t>
            </a:r>
            <a:endParaRPr lang="en-US" dirty="0" smtClean="0"/>
          </a:p>
        </p:txBody>
      </p:sp>
      <p:pic>
        <p:nvPicPr>
          <p:cNvPr id="4" name="Picture 3"/>
          <p:cNvPicPr>
            <a:picLocks noChangeAspect="1"/>
          </p:cNvPicPr>
          <p:nvPr/>
        </p:nvPicPr>
        <p:blipFill>
          <a:blip r:embed="rId2"/>
          <a:stretch>
            <a:fillRect/>
          </a:stretch>
        </p:blipFill>
        <p:spPr>
          <a:xfrm>
            <a:off x="3263348" y="3479948"/>
            <a:ext cx="5192367" cy="2907726"/>
          </a:xfrm>
          <a:prstGeom prst="rect">
            <a:avLst/>
          </a:prstGeom>
        </p:spPr>
      </p:pic>
    </p:spTree>
    <p:extLst>
      <p:ext uri="{BB962C8B-B14F-4D97-AF65-F5344CB8AC3E}">
        <p14:creationId xmlns:p14="http://schemas.microsoft.com/office/powerpoint/2010/main" val="40401531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Where does the story come </a:t>
            </a:r>
            <a:r>
              <a:rPr lang="en-US" dirty="0" smtClean="0"/>
              <a:t>from?</a:t>
            </a:r>
            <a:endParaRPr lang="en-US" dirty="0"/>
          </a:p>
        </p:txBody>
      </p:sp>
      <p:sp>
        <p:nvSpPr>
          <p:cNvPr id="3" name="Content Placeholder 2"/>
          <p:cNvSpPr>
            <a:spLocks noGrp="1"/>
          </p:cNvSpPr>
          <p:nvPr>
            <p:ph idx="1"/>
          </p:nvPr>
        </p:nvSpPr>
        <p:spPr/>
        <p:txBody>
          <a:bodyPr/>
          <a:lstStyle/>
          <a:p>
            <a:r>
              <a:rPr lang="en-US" dirty="0" smtClean="0"/>
              <a:t>This story comes from the country of Greece. This tradition leads way back to the 6</a:t>
            </a:r>
            <a:r>
              <a:rPr lang="en-US" baseline="30000" dirty="0" smtClean="0"/>
              <a:t>th</a:t>
            </a:r>
            <a:r>
              <a:rPr lang="en-US" dirty="0" smtClean="0"/>
              <a:t> century in </a:t>
            </a:r>
            <a:r>
              <a:rPr lang="en-US" dirty="0"/>
              <a:t>September 1, </a:t>
            </a:r>
            <a:r>
              <a:rPr lang="en-US" dirty="0" smtClean="0"/>
              <a:t>2009 by the author Jerry Pinkney</a:t>
            </a:r>
            <a:endParaRPr lang="en-US" dirty="0"/>
          </a:p>
        </p:txBody>
      </p:sp>
      <p:pic>
        <p:nvPicPr>
          <p:cNvPr id="5" name="Picture 4"/>
          <p:cNvPicPr>
            <a:picLocks noChangeAspect="1"/>
          </p:cNvPicPr>
          <p:nvPr/>
        </p:nvPicPr>
        <p:blipFill>
          <a:blip r:embed="rId2"/>
          <a:stretch>
            <a:fillRect/>
          </a:stretch>
        </p:blipFill>
        <p:spPr>
          <a:xfrm>
            <a:off x="2744815" y="3221027"/>
            <a:ext cx="5888314" cy="2661738"/>
          </a:xfrm>
          <a:prstGeom prst="rect">
            <a:avLst/>
          </a:prstGeom>
        </p:spPr>
      </p:pic>
    </p:spTree>
    <p:extLst>
      <p:ext uri="{BB962C8B-B14F-4D97-AF65-F5344CB8AC3E}">
        <p14:creationId xmlns:p14="http://schemas.microsoft.com/office/powerpoint/2010/main" val="35432217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Who are the main characters In this </a:t>
            </a:r>
            <a:r>
              <a:rPr lang="en-US" dirty="0" smtClean="0"/>
              <a:t>story?</a:t>
            </a:r>
            <a:endParaRPr lang="en-US" dirty="0"/>
          </a:p>
        </p:txBody>
      </p:sp>
      <p:sp>
        <p:nvSpPr>
          <p:cNvPr id="3" name="Content Placeholder 2"/>
          <p:cNvSpPr>
            <a:spLocks noGrp="1"/>
          </p:cNvSpPr>
          <p:nvPr>
            <p:ph idx="1"/>
          </p:nvPr>
        </p:nvSpPr>
        <p:spPr/>
        <p:txBody>
          <a:bodyPr/>
          <a:lstStyle/>
          <a:p>
            <a:r>
              <a:rPr lang="en-US" dirty="0" smtClean="0"/>
              <a:t>The strong, brave lion and the weak, curious and clever mouse</a:t>
            </a:r>
            <a:endParaRPr lang="en-US" dirty="0"/>
          </a:p>
        </p:txBody>
      </p:sp>
      <p:pic>
        <p:nvPicPr>
          <p:cNvPr id="4" name="Picture 3"/>
          <p:cNvPicPr>
            <a:picLocks noChangeAspect="1"/>
          </p:cNvPicPr>
          <p:nvPr/>
        </p:nvPicPr>
        <p:blipFill>
          <a:blip r:embed="rId2"/>
          <a:stretch>
            <a:fillRect/>
          </a:stretch>
        </p:blipFill>
        <p:spPr>
          <a:xfrm>
            <a:off x="3080468" y="2910398"/>
            <a:ext cx="5122793" cy="2868764"/>
          </a:xfrm>
          <a:prstGeom prst="rect">
            <a:avLst/>
          </a:prstGeom>
        </p:spPr>
      </p:pic>
    </p:spTree>
    <p:extLst>
      <p:ext uri="{BB962C8B-B14F-4D97-AF65-F5344CB8AC3E}">
        <p14:creationId xmlns:p14="http://schemas.microsoft.com/office/powerpoint/2010/main" val="8534098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the moral of the </a:t>
            </a:r>
            <a:r>
              <a:rPr lang="en-US" dirty="0" smtClean="0"/>
              <a:t>story?</a:t>
            </a:r>
            <a:endParaRPr lang="en-US" dirty="0"/>
          </a:p>
        </p:txBody>
      </p:sp>
      <p:sp>
        <p:nvSpPr>
          <p:cNvPr id="3" name="Content Placeholder 2"/>
          <p:cNvSpPr>
            <a:spLocks noGrp="1"/>
          </p:cNvSpPr>
          <p:nvPr>
            <p:ph idx="1"/>
          </p:nvPr>
        </p:nvSpPr>
        <p:spPr/>
        <p:txBody>
          <a:bodyPr/>
          <a:lstStyle/>
          <a:p>
            <a:r>
              <a:rPr lang="en-US" dirty="0" smtClean="0"/>
              <a:t>Don’t judge a book by its cover because you haven’t seen the inside. and kind gestures are never wasted between you and people</a:t>
            </a:r>
            <a:endParaRPr lang="en-US" dirty="0"/>
          </a:p>
        </p:txBody>
      </p:sp>
      <p:pic>
        <p:nvPicPr>
          <p:cNvPr id="4" name="Picture 3"/>
          <p:cNvPicPr>
            <a:picLocks noChangeAspect="1"/>
          </p:cNvPicPr>
          <p:nvPr/>
        </p:nvPicPr>
        <p:blipFill>
          <a:blip r:embed="rId2"/>
          <a:stretch>
            <a:fillRect/>
          </a:stretch>
        </p:blipFill>
        <p:spPr>
          <a:xfrm>
            <a:off x="3879242" y="2907748"/>
            <a:ext cx="3404152" cy="3404152"/>
          </a:xfrm>
          <a:prstGeom prst="rect">
            <a:avLst/>
          </a:prstGeom>
        </p:spPr>
      </p:pic>
    </p:spTree>
    <p:extLst>
      <p:ext uri="{BB962C8B-B14F-4D97-AF65-F5344CB8AC3E}">
        <p14:creationId xmlns:p14="http://schemas.microsoft.com/office/powerpoint/2010/main" val="37025707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would you change to modernize the </a:t>
            </a:r>
            <a:r>
              <a:rPr lang="en-US" dirty="0" smtClean="0"/>
              <a:t>story?</a:t>
            </a:r>
            <a:endParaRPr lang="en-US" dirty="0"/>
          </a:p>
        </p:txBody>
      </p:sp>
      <p:sp>
        <p:nvSpPr>
          <p:cNvPr id="3" name="Content Placeholder 2"/>
          <p:cNvSpPr>
            <a:spLocks noGrp="1"/>
          </p:cNvSpPr>
          <p:nvPr>
            <p:ph idx="1"/>
          </p:nvPr>
        </p:nvSpPr>
        <p:spPr/>
        <p:txBody>
          <a:bodyPr/>
          <a:lstStyle/>
          <a:p>
            <a:r>
              <a:rPr lang="en-US" dirty="0" smtClean="0"/>
              <a:t>If I could change one thing to modernize the story I would do this,  I would say there were two weird strangers in a big pickup truck and they threw a rope on the lions neck. The mouse was watching from a high tree, the strangers pulled the lion into the truck and drove away to a circus. The mouse  secretly sneaked into the pickup truck before they could start the car. They reached the circus and put the lion in a cage and went in their room, the mouse came with them and secretly took the key to the cage while the strangers were asleep and the mouse opened the cage to the lion. Then the mouse went on the lions shoulder and quickly ran back to the forest.</a:t>
            </a:r>
          </a:p>
        </p:txBody>
      </p:sp>
      <p:pic>
        <p:nvPicPr>
          <p:cNvPr id="4" name="Picture 3"/>
          <p:cNvPicPr>
            <a:picLocks noChangeAspect="1"/>
          </p:cNvPicPr>
          <p:nvPr/>
        </p:nvPicPr>
        <p:blipFill>
          <a:blip r:embed="rId2"/>
          <a:stretch>
            <a:fillRect/>
          </a:stretch>
        </p:blipFill>
        <p:spPr>
          <a:xfrm>
            <a:off x="8341496" y="5318550"/>
            <a:ext cx="4968530" cy="1371600"/>
          </a:xfrm>
          <a:prstGeom prst="rect">
            <a:avLst/>
          </a:prstGeom>
        </p:spPr>
      </p:pic>
    </p:spTree>
    <p:extLst>
      <p:ext uri="{BB962C8B-B14F-4D97-AF65-F5344CB8AC3E}">
        <p14:creationId xmlns:p14="http://schemas.microsoft.com/office/powerpoint/2010/main" val="37492238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Would you recommend this story to a </a:t>
            </a:r>
            <a:r>
              <a:rPr lang="en-US" dirty="0" smtClean="0"/>
              <a:t>friend?</a:t>
            </a:r>
            <a:endParaRPr lang="en-US" dirty="0"/>
          </a:p>
        </p:txBody>
      </p:sp>
      <p:sp>
        <p:nvSpPr>
          <p:cNvPr id="3" name="Content Placeholder 2"/>
          <p:cNvSpPr>
            <a:spLocks noGrp="1"/>
          </p:cNvSpPr>
          <p:nvPr>
            <p:ph idx="1"/>
          </p:nvPr>
        </p:nvSpPr>
        <p:spPr/>
        <p:txBody>
          <a:bodyPr/>
          <a:lstStyle/>
          <a:p>
            <a:r>
              <a:rPr lang="en-US" dirty="0" smtClean="0"/>
              <a:t>Yes, because it teaches them to be kind and helpful and even though the story is short it teaches us a lot of lessons and messages how friendships should be nowadays</a:t>
            </a:r>
            <a:endParaRPr lang="en-US" dirty="0"/>
          </a:p>
        </p:txBody>
      </p:sp>
      <p:pic>
        <p:nvPicPr>
          <p:cNvPr id="4" name="Picture 3"/>
          <p:cNvPicPr>
            <a:picLocks noChangeAspect="1"/>
          </p:cNvPicPr>
          <p:nvPr/>
        </p:nvPicPr>
        <p:blipFill>
          <a:blip r:embed="rId2"/>
          <a:stretch>
            <a:fillRect/>
          </a:stretch>
        </p:blipFill>
        <p:spPr>
          <a:xfrm>
            <a:off x="1720505" y="3339549"/>
            <a:ext cx="5759428" cy="3195430"/>
          </a:xfrm>
          <a:prstGeom prst="rect">
            <a:avLst/>
          </a:prstGeom>
        </p:spPr>
      </p:pic>
    </p:spTree>
    <p:extLst>
      <p:ext uri="{BB962C8B-B14F-4D97-AF65-F5344CB8AC3E}">
        <p14:creationId xmlns:p14="http://schemas.microsoft.com/office/powerpoint/2010/main" val="41925123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	Thank you for listening</a:t>
            </a:r>
            <a:endParaRPr lang="en-US" dirty="0"/>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38077254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63</TotalTime>
  <Words>346</Words>
  <Application>Microsoft Office PowerPoint</Application>
  <PresentationFormat>Widescreen</PresentationFormat>
  <Paragraphs>15</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Office Theme</vt:lpstr>
      <vt:lpstr>“The Lion and The Mouse”</vt:lpstr>
      <vt:lpstr>What’s your favorite traditional tale And why?</vt:lpstr>
      <vt:lpstr>Where does the story come from?</vt:lpstr>
      <vt:lpstr>Who are the main characters In this story?</vt:lpstr>
      <vt:lpstr>What is the moral of the story?</vt:lpstr>
      <vt:lpstr>What would you change to modernize the story?</vt:lpstr>
      <vt:lpstr>Would you recommend this story to a friend?</vt:lpstr>
      <vt:lpstr> Thank you for listening</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Lion and The Mouse</dc:title>
  <dc:creator>Admin</dc:creator>
  <cp:lastModifiedBy>Admin</cp:lastModifiedBy>
  <cp:revision>11</cp:revision>
  <dcterms:created xsi:type="dcterms:W3CDTF">2025-04-25T13:07:34Z</dcterms:created>
  <dcterms:modified xsi:type="dcterms:W3CDTF">2025-04-27T17:27:26Z</dcterms:modified>
</cp:coreProperties>
</file>