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C51A-48D4-4DC9-BBFF-2156C6A820E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782B-DEDD-4D2E-960F-1B939E26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5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C51A-48D4-4DC9-BBFF-2156C6A820E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782B-DEDD-4D2E-960F-1B939E26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9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C51A-48D4-4DC9-BBFF-2156C6A820E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782B-DEDD-4D2E-960F-1B939E26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0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C51A-48D4-4DC9-BBFF-2156C6A820E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782B-DEDD-4D2E-960F-1B939E26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5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C51A-48D4-4DC9-BBFF-2156C6A820E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782B-DEDD-4D2E-960F-1B939E26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C51A-48D4-4DC9-BBFF-2156C6A820E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782B-DEDD-4D2E-960F-1B939E26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8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C51A-48D4-4DC9-BBFF-2156C6A820E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782B-DEDD-4D2E-960F-1B939E26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9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C51A-48D4-4DC9-BBFF-2156C6A820E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782B-DEDD-4D2E-960F-1B939E26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3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C51A-48D4-4DC9-BBFF-2156C6A820E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782B-DEDD-4D2E-960F-1B939E26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7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C51A-48D4-4DC9-BBFF-2156C6A820E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782B-DEDD-4D2E-960F-1B939E26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2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C51A-48D4-4DC9-BBFF-2156C6A820E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782B-DEDD-4D2E-960F-1B939E26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0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C51A-48D4-4DC9-BBFF-2156C6A820E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7782B-DEDD-4D2E-960F-1B939E26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0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make </a:t>
            </a:r>
            <a:r>
              <a:rPr lang="en-US" dirty="0" err="1"/>
              <a:t>M</a:t>
            </a:r>
            <a:r>
              <a:rPr lang="en-US" dirty="0" err="1" smtClean="0"/>
              <a:t>ansaf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ascinating Food facts in Jord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0" y="3509963"/>
            <a:ext cx="5516880" cy="318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First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🍖 Cook the meat in water.</a:t>
            </a:r>
            <a:endParaRPr lang="en-US" dirty="0"/>
          </a:p>
        </p:txBody>
      </p:sp>
      <p:pic>
        <p:nvPicPr>
          <p:cNvPr id="2050" name="Picture 2" descr="Veal with beef kebabs stock image. Image of tasty, veal - 22798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59" y="3030672"/>
            <a:ext cx="2578735" cy="24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Second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🔥 Heat the </a:t>
            </a:r>
            <a:r>
              <a:rPr lang="en-US" dirty="0" err="1" smtClean="0"/>
              <a:t>jameed</a:t>
            </a:r>
            <a:r>
              <a:rPr lang="en-US" dirty="0" smtClean="0"/>
              <a:t> until it bubbles.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620" y="2324100"/>
            <a:ext cx="3604260" cy="36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Third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🍚 Cook the rice.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Image result for cook r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4" y="1825625"/>
            <a:ext cx="5229225" cy="365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Last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🍖 Put the meat on top of the rice.</a:t>
            </a:r>
            <a:br>
              <a:rPr lang="en-US" dirty="0" smtClean="0"/>
            </a:br>
            <a:r>
              <a:rPr lang="en-US" dirty="0" smtClean="0"/>
              <a:t>put the yogurt on the meat and rice.</a:t>
            </a:r>
            <a:endParaRPr lang="en-US" dirty="0"/>
          </a:p>
        </p:txBody>
      </p:sp>
      <p:sp>
        <p:nvSpPr>
          <p:cNvPr id="4" name="AutoShape 2" descr="Image result for mansaf jameed"/>
          <p:cNvSpPr>
            <a:spLocks noChangeAspect="1" noChangeArrowheads="1"/>
          </p:cNvSpPr>
          <p:nvPr/>
        </p:nvSpPr>
        <p:spPr bwMode="auto">
          <a:xfrm>
            <a:off x="155574" y="-144463"/>
            <a:ext cx="2084705" cy="208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mansaf jam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 Get To Eat With My Hands? – Engaging Cul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19" y="3044901"/>
            <a:ext cx="3906346" cy="260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Enjoy your </a:t>
            </a:r>
            <a:r>
              <a:rPr lang="en-US" dirty="0" err="1" smtClean="0"/>
              <a:t>Mansaf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122" name="Picture 2" descr="DOHA, QATAR - FEBRUARY 06: Yazan Al-Naimat, Musa Al-Taamari, Nizar 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15" y="2220595"/>
            <a:ext cx="5563490" cy="409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63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How to make Mansaf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Mansaf</dc:title>
  <dc:creator>saba madae'en</dc:creator>
  <cp:lastModifiedBy>saba madae'en</cp:lastModifiedBy>
  <cp:revision>3</cp:revision>
  <dcterms:created xsi:type="dcterms:W3CDTF">2025-04-28T17:30:54Z</dcterms:created>
  <dcterms:modified xsi:type="dcterms:W3CDTF">2025-04-28T17:37:52Z</dcterms:modified>
</cp:coreProperties>
</file>