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4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77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50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7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7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3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F89E1-194D-44E8-9992-467D44C659B5}" type="datetimeFigureOut">
              <a:rPr lang="en-US" smtClean="0"/>
              <a:t>11.05.2025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08C7B5-689E-4111-9E66-AAF2695E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48936"/>
            <a:ext cx="6858000" cy="61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435429"/>
            <a:ext cx="9422674" cy="6017622"/>
          </a:xfrm>
        </p:spPr>
      </p:pic>
    </p:spTree>
    <p:extLst>
      <p:ext uri="{BB962C8B-B14F-4D97-AF65-F5344CB8AC3E}">
        <p14:creationId xmlns:p14="http://schemas.microsoft.com/office/powerpoint/2010/main" val="23659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9" y="522514"/>
            <a:ext cx="9866811" cy="5904411"/>
          </a:xfrm>
        </p:spPr>
      </p:pic>
    </p:spTree>
    <p:extLst>
      <p:ext uri="{BB962C8B-B14F-4D97-AF65-F5344CB8AC3E}">
        <p14:creationId xmlns:p14="http://schemas.microsoft.com/office/powerpoint/2010/main" val="29328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320487"/>
            <a:ext cx="10058400" cy="59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tx2"/>
                </a:solidFill>
              </a:rPr>
              <a:t>Thank you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</TotalTime>
  <Words>2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 Halloush</dc:creator>
  <cp:lastModifiedBy>Sahar Halloush</cp:lastModifiedBy>
  <cp:revision>6</cp:revision>
  <dcterms:created xsi:type="dcterms:W3CDTF">2025-05-11T10:07:07Z</dcterms:created>
  <dcterms:modified xsi:type="dcterms:W3CDTF">2025-05-11T10:12:43Z</dcterms:modified>
</cp:coreProperties>
</file>