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43745" y="619423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workers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Meetings room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Work PC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58827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DB8367-DA9E-AB59-4298-D8637E68D222}"/>
              </a:ext>
            </a:extLst>
          </p:cNvPr>
          <p:cNvSpPr txBox="1"/>
          <p:nvPr/>
        </p:nvSpPr>
        <p:spPr>
          <a:xfrm>
            <a:off x="3549869" y="500663"/>
            <a:ext cx="4566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company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Gothic Std B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2025-08-19T05:19:28Z</dcterms:created>
  <dcterms:modified xsi:type="dcterms:W3CDTF">2025-08-23T14:38:09Z</dcterms:modified>
</cp:coreProperties>
</file>