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58" y="-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hospital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Employes </a:t>
            </a:r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department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Name </a:t>
            </a:r>
          </a:p>
          <a:p>
            <a:pPr algn="ctr"/>
            <a:r>
              <a:rPr lang="en-US" dirty="0"/>
              <a:t>Age </a:t>
            </a:r>
          </a:p>
          <a:p>
            <a:pPr algn="ctr"/>
            <a:r>
              <a:rPr lang="en-US" dirty="0"/>
              <a:t>Date of birth </a:t>
            </a:r>
          </a:p>
          <a:p>
            <a:pPr algn="ctr"/>
            <a:r>
              <a:rPr lang="en-US" dirty="0"/>
              <a:t>ID number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Symptoms</a:t>
            </a:r>
          </a:p>
          <a:p>
            <a:pPr algn="ctr"/>
            <a:r>
              <a:rPr lang="en-US" dirty="0"/>
              <a:t>Clinical history 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Doctor / Physician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Surgeon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Nurse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Radiologist Pharmacist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Medical Laboratory Technologist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Emergency Department (ER)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Surgery Department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Laboratory Department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Pharmacy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Internal Medicine / Outpatient Clinics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Database Diagram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Database </a:t>
            </a:r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Tables 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Fields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Records</a:t>
            </a:r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47</Words>
  <Application>Microsoft Office PowerPoint</Application>
  <PresentationFormat>Widescreen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Rania Masri</cp:lastModifiedBy>
  <cp:revision>2</cp:revision>
  <dcterms:created xsi:type="dcterms:W3CDTF">2025-08-19T05:19:28Z</dcterms:created>
  <dcterms:modified xsi:type="dcterms:W3CDTF">2025-08-24T11:17:06Z</dcterms:modified>
</cp:coreProperties>
</file>