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80" d="100"/>
          <a:sy n="80" d="100"/>
        </p:scale>
        <p:origin x="29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Hospital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Patients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Doctors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en-US" dirty="0" smtClean="0"/>
              <a:t>ppointments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First name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Last name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Gender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Date of birth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Blood type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Phone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Address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Insurance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Allergies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Patient ID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Doctor 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First name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Last name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Department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Phone number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Email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Licence</a:t>
            </a:r>
            <a:r>
              <a:rPr lang="en-US" dirty="0" smtClean="0"/>
              <a:t> number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Speciality</a:t>
            </a: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Room number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Reason of appointment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Date of appointment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Patent id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Doctor id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Height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Weight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Notes for visit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Time of appointment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Database Diagram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Database </a:t>
            </a:r>
            <a:endParaRPr lang="en-US" sz="1800" dirty="0"/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Tables </a:t>
            </a:r>
            <a:endParaRPr lang="en-US" sz="1800" dirty="0"/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Fields</a:t>
            </a:r>
            <a:endParaRPr lang="en-US" sz="1800" dirty="0"/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Records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62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2025-08-19T05:19:28Z</dcterms:created>
  <dcterms:modified xsi:type="dcterms:W3CDTF">2025-08-24T13:09:39Z</dcterms:modified>
</cp:coreProperties>
</file>