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40" autoAdjust="0"/>
    <p:restoredTop sz="94660"/>
  </p:normalViewPr>
  <p:slideViewPr>
    <p:cSldViewPr snapToGrid="0">
      <p:cViewPr varScale="1">
        <p:scale>
          <a:sx n="60" d="100"/>
          <a:sy n="60" d="100"/>
        </p:scale>
        <p:origin x="84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8923EC-AD4E-4161-8CB7-6C0A69C6B483}" type="datetimeFigureOut">
              <a:rPr lang="en-US" smtClean="0"/>
              <a:t>8/24/2025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109AB6-9A29-489B-9662-6270A5204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955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1433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1009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702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3091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6679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731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2233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2604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734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5298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02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789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875302-D49F-4237-B00B-A275E1C8EE34}" type="datetimeFigureOut">
              <a:rPr lang="en-US" smtClean="0"/>
              <a:t>8/24/2025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476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465872" y="589934"/>
            <a:ext cx="4793225" cy="5790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  <a:p>
            <a:pPr algn="ctr"/>
            <a:endParaRPr lang="en-US" b="1" dirty="0" smtClean="0"/>
          </a:p>
          <a:p>
            <a:pPr algn="ctr"/>
            <a:endParaRPr lang="en-US" b="1" dirty="0"/>
          </a:p>
          <a:p>
            <a:pPr algn="ctr"/>
            <a:endParaRPr lang="en-US" b="1" dirty="0" smtClean="0"/>
          </a:p>
          <a:p>
            <a:pPr algn="ctr"/>
            <a:endParaRPr lang="en-US" b="1" dirty="0"/>
          </a:p>
          <a:p>
            <a:pPr algn="ctr"/>
            <a:endParaRPr lang="en-US" b="1" dirty="0" smtClean="0"/>
          </a:p>
          <a:p>
            <a:pPr algn="ctr"/>
            <a:endParaRPr lang="en-US" b="1" dirty="0"/>
          </a:p>
          <a:p>
            <a:pPr algn="ctr"/>
            <a:endParaRPr lang="en-US" b="1" dirty="0"/>
          </a:p>
          <a:p>
            <a:pPr algn="ctr"/>
            <a:endParaRPr lang="en-US" b="1" dirty="0" smtClean="0"/>
          </a:p>
          <a:p>
            <a:pPr algn="ctr"/>
            <a:r>
              <a:rPr lang="en-US" sz="3200" b="1" dirty="0" smtClean="0">
                <a:solidFill>
                  <a:schemeClr val="tx1"/>
                </a:solidFill>
              </a:rPr>
              <a:t>Hospital</a:t>
            </a:r>
            <a:endParaRPr lang="en-US" sz="3200" b="1" dirty="0">
              <a:solidFill>
                <a:schemeClr val="tx1"/>
              </a:solidFill>
            </a:endParaRPr>
          </a:p>
          <a:p>
            <a:pPr algn="ctr"/>
            <a:endParaRPr lang="en-US" b="1" dirty="0" smtClean="0"/>
          </a:p>
          <a:p>
            <a:pPr algn="ctr"/>
            <a:endParaRPr lang="en-US" b="1" dirty="0"/>
          </a:p>
          <a:p>
            <a:pPr algn="ctr"/>
            <a:endParaRPr lang="en-US" b="1" dirty="0" smtClean="0"/>
          </a:p>
          <a:p>
            <a:pPr algn="ctr"/>
            <a:endParaRPr lang="en-US" b="1" dirty="0"/>
          </a:p>
          <a:p>
            <a:pPr algn="ctr"/>
            <a:endParaRPr lang="en-US" b="1" dirty="0" smtClean="0"/>
          </a:p>
          <a:p>
            <a:pPr algn="ctr"/>
            <a:endParaRPr lang="en-US" b="1" dirty="0"/>
          </a:p>
          <a:p>
            <a:pPr algn="ctr"/>
            <a:endParaRPr lang="en-US" b="1" dirty="0" smtClean="0"/>
          </a:p>
          <a:p>
            <a:pPr algn="ctr"/>
            <a:endParaRPr lang="en-US" b="1" dirty="0"/>
          </a:p>
          <a:p>
            <a:pPr algn="ctr"/>
            <a:r>
              <a:rPr lang="en-US" b="1" dirty="0" err="1" smtClean="0"/>
              <a:t>fdfdgdfgdfg</a:t>
            </a:r>
            <a:endParaRPr lang="en-US" b="1" dirty="0"/>
          </a:p>
        </p:txBody>
      </p:sp>
      <p:sp>
        <p:nvSpPr>
          <p:cNvPr id="5" name="Rectangle 4"/>
          <p:cNvSpPr/>
          <p:nvPr/>
        </p:nvSpPr>
        <p:spPr>
          <a:xfrm>
            <a:off x="546914" y="2050021"/>
            <a:ext cx="3274144" cy="94389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/>
              <a:t>Patients</a:t>
            </a:r>
          </a:p>
        </p:txBody>
      </p:sp>
      <p:sp>
        <p:nvSpPr>
          <p:cNvPr id="8" name="Rectangle 7"/>
          <p:cNvSpPr/>
          <p:nvPr/>
        </p:nvSpPr>
        <p:spPr>
          <a:xfrm>
            <a:off x="4242619" y="2036156"/>
            <a:ext cx="3564193" cy="94389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Doctors</a:t>
            </a:r>
            <a:endParaRPr lang="en-US" sz="3600" dirty="0"/>
          </a:p>
        </p:txBody>
      </p:sp>
      <p:sp>
        <p:nvSpPr>
          <p:cNvPr id="9" name="Rectangle 8"/>
          <p:cNvSpPr/>
          <p:nvPr/>
        </p:nvSpPr>
        <p:spPr>
          <a:xfrm>
            <a:off x="8475409" y="2050021"/>
            <a:ext cx="3564192" cy="94389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Appointments</a:t>
            </a:r>
            <a:endParaRPr lang="en-US" sz="3200" dirty="0"/>
          </a:p>
        </p:txBody>
      </p:sp>
      <p:sp>
        <p:nvSpPr>
          <p:cNvPr id="10" name="Rectangle 9"/>
          <p:cNvSpPr/>
          <p:nvPr/>
        </p:nvSpPr>
        <p:spPr>
          <a:xfrm>
            <a:off x="430164" y="3300144"/>
            <a:ext cx="3478159" cy="324465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sz="2800" b="1" dirty="0" smtClean="0"/>
              <a:t>Patient ID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sz="2800" b="1" dirty="0" smtClean="0"/>
              <a:t>First Name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sz="2800" b="1" dirty="0" smtClean="0"/>
              <a:t>Last Name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sz="2800" b="1" dirty="0" smtClean="0"/>
              <a:t>Date of birth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sz="2800" b="1" dirty="0" smtClean="0"/>
              <a:t>Gender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sz="2800" b="1" dirty="0" smtClean="0"/>
              <a:t>Phone number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sz="2800" b="1" dirty="0" smtClean="0"/>
              <a:t>Address</a:t>
            </a:r>
            <a:endParaRPr lang="en-US" sz="2800" b="1" dirty="0"/>
          </a:p>
        </p:txBody>
      </p:sp>
      <p:sp>
        <p:nvSpPr>
          <p:cNvPr id="11" name="Rectangle 10"/>
          <p:cNvSpPr/>
          <p:nvPr/>
        </p:nvSpPr>
        <p:spPr>
          <a:xfrm>
            <a:off x="4391846" y="3329736"/>
            <a:ext cx="3564193" cy="324465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sz="3200" b="1" dirty="0" smtClean="0"/>
              <a:t>Doctor ID 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sz="3200" b="1" dirty="0" smtClean="0"/>
              <a:t>First Name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sz="3200" b="1" dirty="0" smtClean="0"/>
              <a:t>Last Name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sz="3200" b="1" dirty="0" smtClean="0"/>
              <a:t>Specialty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sz="3200" b="1" dirty="0" smtClean="0"/>
              <a:t>Phone number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sz="3200" b="1" dirty="0" smtClean="0"/>
              <a:t>Email address</a:t>
            </a:r>
            <a:endParaRPr lang="en-US" sz="3200" b="1" dirty="0"/>
          </a:p>
        </p:txBody>
      </p:sp>
      <p:sp>
        <p:nvSpPr>
          <p:cNvPr id="12" name="Rectangle 11"/>
          <p:cNvSpPr/>
          <p:nvPr/>
        </p:nvSpPr>
        <p:spPr>
          <a:xfrm>
            <a:off x="8450823" y="3397037"/>
            <a:ext cx="3692013" cy="32446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en-US" sz="2800" b="1" dirty="0" smtClean="0"/>
              <a:t>Appointment ID ,</a:t>
            </a:r>
            <a:endParaRPr lang="en-US" sz="2800" b="1" dirty="0"/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en-US" sz="2800" b="1" dirty="0"/>
              <a:t>    </a:t>
            </a:r>
            <a:r>
              <a:rPr lang="en-US" sz="2800" b="1" dirty="0" smtClean="0"/>
              <a:t>Patient ID </a:t>
            </a:r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en-US" sz="2800" b="1" dirty="0" smtClean="0"/>
              <a:t>Doctor ID </a:t>
            </a:r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en-US" sz="2800" b="1" dirty="0" smtClean="0"/>
              <a:t>Appointment Date and time</a:t>
            </a:r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en-US" sz="2800" b="1" dirty="0" smtClean="0"/>
              <a:t> Reason </a:t>
            </a:r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en-US" sz="2800" b="1" dirty="0" smtClean="0"/>
              <a:t>Status </a:t>
            </a:r>
            <a:endParaRPr lang="en-US" sz="2800" b="1" dirty="0"/>
          </a:p>
        </p:txBody>
      </p:sp>
      <p:grpSp>
        <p:nvGrpSpPr>
          <p:cNvPr id="58" name="Group 57"/>
          <p:cNvGrpSpPr/>
          <p:nvPr/>
        </p:nvGrpSpPr>
        <p:grpSpPr>
          <a:xfrm>
            <a:off x="1445343" y="1198456"/>
            <a:ext cx="9129251" cy="2228072"/>
            <a:chOff x="1445343" y="1198456"/>
            <a:chExt cx="9129251" cy="2228072"/>
          </a:xfrm>
        </p:grpSpPr>
        <p:grpSp>
          <p:nvGrpSpPr>
            <p:cNvPr id="34" name="Group 33"/>
            <p:cNvGrpSpPr/>
            <p:nvPr/>
          </p:nvGrpSpPr>
          <p:grpSpPr>
            <a:xfrm>
              <a:off x="1445343" y="1198456"/>
              <a:ext cx="9129251" cy="866310"/>
              <a:chOff x="1445343" y="1198456"/>
              <a:chExt cx="9129251" cy="866310"/>
            </a:xfrm>
          </p:grpSpPr>
          <p:cxnSp>
            <p:nvCxnSpPr>
              <p:cNvPr id="14" name="Elbow Connector 13"/>
              <p:cNvCxnSpPr/>
              <p:nvPr/>
            </p:nvCxnSpPr>
            <p:spPr>
              <a:xfrm>
                <a:off x="5707626" y="1381428"/>
                <a:ext cx="4866968" cy="668593"/>
              </a:xfrm>
              <a:prstGeom prst="bentConnector3">
                <a:avLst>
                  <a:gd name="adj1" fmla="val 100000"/>
                </a:avLst>
              </a:prstGeom>
              <a:ln w="28575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" name="Elbow Connector 17"/>
              <p:cNvCxnSpPr/>
              <p:nvPr/>
            </p:nvCxnSpPr>
            <p:spPr>
              <a:xfrm rot="10800000" flipV="1">
                <a:off x="1445343" y="1383885"/>
                <a:ext cx="4247535" cy="680881"/>
              </a:xfrm>
              <a:prstGeom prst="bentConnector3">
                <a:avLst>
                  <a:gd name="adj1" fmla="val 99653"/>
                </a:avLst>
              </a:prstGeom>
              <a:ln w="28575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" name="Straight Arrow Connector 20"/>
              <p:cNvCxnSpPr/>
              <p:nvPr/>
            </p:nvCxnSpPr>
            <p:spPr>
              <a:xfrm>
                <a:off x="5825610" y="1198456"/>
                <a:ext cx="14748" cy="851565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42" name="Straight Arrow Connector 41"/>
            <p:cNvCxnSpPr/>
            <p:nvPr/>
          </p:nvCxnSpPr>
          <p:spPr>
            <a:xfrm>
              <a:off x="2138517" y="2993918"/>
              <a:ext cx="0" cy="403120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Arrow Connector 47"/>
            <p:cNvCxnSpPr/>
            <p:nvPr/>
          </p:nvCxnSpPr>
          <p:spPr>
            <a:xfrm>
              <a:off x="10309125" y="2993917"/>
              <a:ext cx="0" cy="403120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Arrow Connector 48"/>
            <p:cNvCxnSpPr/>
            <p:nvPr/>
          </p:nvCxnSpPr>
          <p:spPr>
            <a:xfrm>
              <a:off x="6105832" y="3023408"/>
              <a:ext cx="0" cy="403120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51" name="TextBox 50"/>
          <p:cNvSpPr txBox="1"/>
          <p:nvPr/>
        </p:nvSpPr>
        <p:spPr>
          <a:xfrm>
            <a:off x="3908323" y="102719"/>
            <a:ext cx="34806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Database Diagram</a:t>
            </a:r>
            <a:endParaRPr lang="en-US" sz="2000" dirty="0"/>
          </a:p>
        </p:txBody>
      </p:sp>
      <p:sp>
        <p:nvSpPr>
          <p:cNvPr id="53" name="TextBox 52"/>
          <p:cNvSpPr txBox="1"/>
          <p:nvPr/>
        </p:nvSpPr>
        <p:spPr>
          <a:xfrm rot="16200000">
            <a:off x="2105116" y="417492"/>
            <a:ext cx="11925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/>
              <a:t>Database </a:t>
            </a:r>
            <a:endParaRPr lang="en-US" sz="1800" dirty="0"/>
          </a:p>
        </p:txBody>
      </p:sp>
      <p:sp>
        <p:nvSpPr>
          <p:cNvPr id="55" name="TextBox 54"/>
          <p:cNvSpPr txBox="1"/>
          <p:nvPr/>
        </p:nvSpPr>
        <p:spPr>
          <a:xfrm rot="16200000">
            <a:off x="-402106" y="2337303"/>
            <a:ext cx="11925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/>
              <a:t>Tables </a:t>
            </a:r>
            <a:endParaRPr lang="en-US" sz="1800" dirty="0"/>
          </a:p>
        </p:txBody>
      </p:sp>
      <p:sp>
        <p:nvSpPr>
          <p:cNvPr id="56" name="TextBox 55"/>
          <p:cNvSpPr txBox="1"/>
          <p:nvPr/>
        </p:nvSpPr>
        <p:spPr>
          <a:xfrm rot="16200000">
            <a:off x="-477995" y="4834698"/>
            <a:ext cx="11925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/>
              <a:t>Fields</a:t>
            </a:r>
            <a:endParaRPr lang="en-US" sz="1800" dirty="0"/>
          </a:p>
        </p:txBody>
      </p:sp>
      <p:sp>
        <p:nvSpPr>
          <p:cNvPr id="57" name="TextBox 56"/>
          <p:cNvSpPr txBox="1"/>
          <p:nvPr/>
        </p:nvSpPr>
        <p:spPr>
          <a:xfrm>
            <a:off x="1508818" y="6574389"/>
            <a:ext cx="11925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/>
              <a:t>Records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40756963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50</Words>
  <Application>Microsoft Office PowerPoint</Application>
  <PresentationFormat>Widescreen</PresentationFormat>
  <Paragraphs>46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LENOVO</cp:lastModifiedBy>
  <cp:revision>6</cp:revision>
  <dcterms:created xsi:type="dcterms:W3CDTF">2025-08-19T05:19:28Z</dcterms:created>
  <dcterms:modified xsi:type="dcterms:W3CDTF">2025-08-24T12:03:54Z</dcterms:modified>
</cp:coreProperties>
</file>