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74" y="-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Doctors</a:t>
            </a:r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Appointments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First name</a:t>
            </a:r>
          </a:p>
          <a:p>
            <a:pPr algn="ctr"/>
            <a:r>
              <a:rPr lang="en-US" dirty="0"/>
              <a:t>Last name</a:t>
            </a:r>
          </a:p>
          <a:p>
            <a:pPr algn="ctr"/>
            <a:r>
              <a:rPr lang="en-US" dirty="0"/>
              <a:t>Date of birth</a:t>
            </a:r>
          </a:p>
          <a:p>
            <a:pPr algn="ctr"/>
            <a:r>
              <a:rPr lang="en-US" dirty="0"/>
              <a:t>Gender</a:t>
            </a:r>
          </a:p>
          <a:p>
            <a:pPr algn="ctr"/>
            <a:r>
              <a:rPr lang="en-US" dirty="0"/>
              <a:t>Address</a:t>
            </a:r>
          </a:p>
          <a:p>
            <a:pPr algn="ctr"/>
            <a:r>
              <a:rPr lang="en-US" dirty="0"/>
              <a:t>Phone number</a:t>
            </a:r>
          </a:p>
          <a:p>
            <a:pPr algn="ctr"/>
            <a:r>
              <a:rPr lang="en-US" dirty="0"/>
              <a:t>Patient ID</a:t>
            </a:r>
          </a:p>
          <a:p>
            <a:pPr algn="ctr"/>
            <a:r>
              <a:rPr lang="en-US" dirty="0"/>
              <a:t>Nationality </a:t>
            </a:r>
          </a:p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First Name </a:t>
            </a:r>
          </a:p>
          <a:p>
            <a:pPr algn="ctr"/>
            <a:r>
              <a:rPr lang="en-US" dirty="0"/>
              <a:t>Specialty </a:t>
            </a:r>
          </a:p>
          <a:p>
            <a:pPr algn="ctr"/>
            <a:r>
              <a:rPr lang="en-US" dirty="0"/>
              <a:t>Phone Number</a:t>
            </a:r>
          </a:p>
          <a:p>
            <a:pPr algn="ctr"/>
            <a:r>
              <a:rPr lang="en-US" dirty="0"/>
              <a:t>Department </a:t>
            </a:r>
          </a:p>
          <a:p>
            <a:pPr algn="ctr"/>
            <a:r>
              <a:rPr lang="en-US" dirty="0"/>
              <a:t>Doctor ID</a:t>
            </a:r>
          </a:p>
          <a:p>
            <a:pPr algn="ctr"/>
            <a:r>
              <a:rPr lang="en-US" dirty="0"/>
              <a:t>Last Name</a:t>
            </a:r>
          </a:p>
          <a:p>
            <a:pPr algn="ctr"/>
            <a:r>
              <a:rPr lang="en-US"/>
              <a:t>Nationality 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Doctor ID</a:t>
            </a:r>
          </a:p>
          <a:p>
            <a:pPr algn="ctr"/>
            <a:r>
              <a:rPr lang="en-US" dirty="0"/>
              <a:t>Patient ID</a:t>
            </a:r>
          </a:p>
          <a:p>
            <a:pPr algn="ctr"/>
            <a:r>
              <a:rPr lang="en-US" dirty="0"/>
              <a:t>Date </a:t>
            </a:r>
          </a:p>
          <a:p>
            <a:pPr algn="ctr"/>
            <a:r>
              <a:rPr lang="en-US" dirty="0"/>
              <a:t>Time </a:t>
            </a:r>
          </a:p>
          <a:p>
            <a:pPr algn="ctr"/>
            <a:r>
              <a:rPr lang="en-US" dirty="0"/>
              <a:t>Reason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Database Diagram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Database </a:t>
            </a:r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Tables 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Fields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Records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BF8941-261B-CE79-2B7D-1FCDD6FA7EF1}"/>
              </a:ext>
            </a:extLst>
          </p:cNvPr>
          <p:cNvSpPr txBox="1"/>
          <p:nvPr/>
        </p:nvSpPr>
        <p:spPr>
          <a:xfrm>
            <a:off x="5191435" y="679494"/>
            <a:ext cx="2600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Hospital </a:t>
            </a:r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42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DELL</cp:lastModifiedBy>
  <cp:revision>3</cp:revision>
  <dcterms:created xsi:type="dcterms:W3CDTF">2025-08-19T05:19:28Z</dcterms:created>
  <dcterms:modified xsi:type="dcterms:W3CDTF">2025-08-24T07:32:37Z</dcterms:modified>
</cp:coreProperties>
</file>