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Appointments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Patient 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FirstName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LastName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Phone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Patients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BloodType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Allergies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MedicalHistory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ChronicConditions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Address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3951" y="3377193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Doctor 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FirstName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LastName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Specialty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Phone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Doctors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Department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Years Of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Department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Nationality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PatientID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DoctorID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Appointment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Appointment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Reason </a:t>
            </a:r>
            <a:r>
              <a:rPr lang="en-US"/>
              <a:t>for Appointment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9686B2-049D-44F4-B5F2-69393EBF2FA5}"/>
              </a:ext>
            </a:extLst>
          </p:cNvPr>
          <p:cNvSpPr txBox="1"/>
          <p:nvPr/>
        </p:nvSpPr>
        <p:spPr>
          <a:xfrm>
            <a:off x="4227873" y="685801"/>
            <a:ext cx="2881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Hospital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49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Christina Jamal Nouman Alhinn</cp:lastModifiedBy>
  <cp:revision>3</cp:revision>
  <dcterms:created xsi:type="dcterms:W3CDTF">2025-08-19T05:19:28Z</dcterms:created>
  <dcterms:modified xsi:type="dcterms:W3CDTF">2025-08-24T07:04:59Z</dcterms:modified>
</cp:coreProperties>
</file>