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24/08/2025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8997" y="532319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hospital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doctors</a:t>
            </a:r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visitors</a:t>
            </a:r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46914" y="3426528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300000"/>
              </a:lnSpc>
            </a:pPr>
            <a:r>
              <a:rPr lang="en-US" dirty="0"/>
              <a:t>Name:</a:t>
            </a:r>
          </a:p>
          <a:p>
            <a:pPr>
              <a:lnSpc>
                <a:spcPct val="300000"/>
              </a:lnSpc>
            </a:pPr>
            <a:r>
              <a:rPr lang="en-US" dirty="0"/>
              <a:t>10 years of experience</a:t>
            </a:r>
          </a:p>
          <a:p>
            <a:pPr>
              <a:lnSpc>
                <a:spcPct val="300000"/>
              </a:lnSpc>
            </a:pPr>
            <a:r>
              <a:rPr lang="en-US" dirty="0"/>
              <a:t>Doctor for emergencies</a:t>
            </a:r>
          </a:p>
          <a:p>
            <a:pPr>
              <a:lnSpc>
                <a:spcPct val="300000"/>
              </a:lnSpc>
            </a:pPr>
            <a:r>
              <a:rPr lang="en-US" dirty="0"/>
              <a:t>Studied in </a:t>
            </a:r>
            <a:r>
              <a:rPr lang="en-US" dirty="0" err="1"/>
              <a:t>america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300000"/>
              </a:lnSpc>
            </a:pPr>
            <a:r>
              <a:rPr lang="en-US" dirty="0"/>
              <a:t>Name:</a:t>
            </a:r>
          </a:p>
          <a:p>
            <a:pPr>
              <a:lnSpc>
                <a:spcPct val="300000"/>
              </a:lnSpc>
            </a:pPr>
            <a:r>
              <a:rPr lang="en-US" dirty="0"/>
              <a:t>Date of birth:</a:t>
            </a:r>
          </a:p>
          <a:p>
            <a:pPr>
              <a:lnSpc>
                <a:spcPct val="300000"/>
              </a:lnSpc>
            </a:pPr>
            <a:r>
              <a:rPr lang="en-US" dirty="0"/>
              <a:t>Location:</a:t>
            </a:r>
          </a:p>
          <a:p>
            <a:pPr>
              <a:lnSpc>
                <a:spcPct val="300000"/>
              </a:lnSpc>
            </a:pPr>
            <a:r>
              <a:rPr lang="en-US" dirty="0"/>
              <a:t>Allergies:</a:t>
            </a:r>
          </a:p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Database Diagram</a:t>
            </a:r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Database </a:t>
            </a:r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Tables 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Fields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Records</a:t>
            </a:r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31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zaid baqain</cp:lastModifiedBy>
  <cp:revision>2</cp:revision>
  <dcterms:created xsi:type="dcterms:W3CDTF">2025-08-19T05:19:28Z</dcterms:created>
  <dcterms:modified xsi:type="dcterms:W3CDTF">2025-08-24T07:35:25Z</dcterms:modified>
</cp:coreProperties>
</file>