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66" d="100"/>
          <a:sy n="66" d="100"/>
        </p:scale>
        <p:origin x="59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923EC-AD4E-4161-8CB7-6C0A69C6B48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09AB6-9A29-489B-9662-6270A520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43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0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0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09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6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3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2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6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3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29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8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47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65872" y="589934"/>
            <a:ext cx="4793225" cy="579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46914" y="2050021"/>
            <a:ext cx="3274144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Patients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227873" y="2050021"/>
            <a:ext cx="3564193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Doctors</a:t>
            </a:r>
          </a:p>
        </p:txBody>
      </p:sp>
      <p:sp>
        <p:nvSpPr>
          <p:cNvPr id="9" name="Rectangle 8"/>
          <p:cNvSpPr/>
          <p:nvPr/>
        </p:nvSpPr>
        <p:spPr>
          <a:xfrm>
            <a:off x="8475409" y="2050021"/>
            <a:ext cx="3564192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Appoinments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42899" y="3397037"/>
            <a:ext cx="3478159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Patient ID:</a:t>
            </a:r>
          </a:p>
          <a:p>
            <a:pPr algn="ctr"/>
            <a:r>
              <a:rPr lang="en-US" dirty="0"/>
              <a:t>Name:</a:t>
            </a:r>
          </a:p>
          <a:p>
            <a:pPr algn="ctr"/>
            <a:r>
              <a:rPr lang="en-US" dirty="0"/>
              <a:t>Address:</a:t>
            </a:r>
          </a:p>
          <a:p>
            <a:pPr algn="ctr"/>
            <a:r>
              <a:rPr lang="en-US" dirty="0"/>
              <a:t>Phone number:</a:t>
            </a:r>
          </a:p>
          <a:p>
            <a:pPr algn="ctr"/>
            <a:r>
              <a:rPr lang="en-US" dirty="0"/>
              <a:t>Date of birth: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75352" y="3397038"/>
            <a:ext cx="3564193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Doctor ID:</a:t>
            </a:r>
          </a:p>
          <a:p>
            <a:pPr algn="ctr"/>
            <a:r>
              <a:rPr lang="en-US" dirty="0"/>
              <a:t>Name:</a:t>
            </a:r>
          </a:p>
          <a:p>
            <a:pPr algn="ctr"/>
            <a:r>
              <a:rPr lang="en-US" dirty="0"/>
              <a:t>Specialty:</a:t>
            </a:r>
          </a:p>
          <a:p>
            <a:pPr algn="ctr"/>
            <a:r>
              <a:rPr lang="en-US" dirty="0"/>
              <a:t>Contact NO:</a:t>
            </a:r>
          </a:p>
          <a:p>
            <a:pPr algn="ctr"/>
            <a:r>
              <a:rPr lang="en-US" dirty="0"/>
              <a:t>Email: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450823" y="3397037"/>
            <a:ext cx="3692013" cy="32446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Appointment ID:</a:t>
            </a:r>
          </a:p>
          <a:p>
            <a:pPr algn="ctr"/>
            <a:r>
              <a:rPr lang="en-US" dirty="0"/>
              <a:t>Patient ID:</a:t>
            </a:r>
          </a:p>
          <a:p>
            <a:pPr algn="ctr"/>
            <a:r>
              <a:rPr lang="en-US" dirty="0"/>
              <a:t>Doctor ID:</a:t>
            </a:r>
          </a:p>
          <a:p>
            <a:pPr algn="ctr"/>
            <a:r>
              <a:rPr lang="en-US" dirty="0"/>
              <a:t>Date:</a:t>
            </a:r>
          </a:p>
          <a:p>
            <a:pPr algn="ctr"/>
            <a:r>
              <a:rPr lang="en-US"/>
              <a:t>Time:</a:t>
            </a:r>
            <a:endParaRPr lang="en-US" dirty="0"/>
          </a:p>
        </p:txBody>
      </p:sp>
      <p:grpSp>
        <p:nvGrpSpPr>
          <p:cNvPr id="58" name="Group 57"/>
          <p:cNvGrpSpPr/>
          <p:nvPr/>
        </p:nvGrpSpPr>
        <p:grpSpPr>
          <a:xfrm>
            <a:off x="1445343" y="1198456"/>
            <a:ext cx="9129251" cy="2228072"/>
            <a:chOff x="1445343" y="1198456"/>
            <a:chExt cx="9129251" cy="2228072"/>
          </a:xfrm>
        </p:grpSpPr>
        <p:grpSp>
          <p:nvGrpSpPr>
            <p:cNvPr id="34" name="Group 33"/>
            <p:cNvGrpSpPr/>
            <p:nvPr/>
          </p:nvGrpSpPr>
          <p:grpSpPr>
            <a:xfrm>
              <a:off x="1445343" y="1198456"/>
              <a:ext cx="9129251" cy="866310"/>
              <a:chOff x="1445343" y="1198456"/>
              <a:chExt cx="9129251" cy="866310"/>
            </a:xfrm>
          </p:grpSpPr>
          <p:cxnSp>
            <p:nvCxnSpPr>
              <p:cNvPr id="14" name="Elbow Connector 13"/>
              <p:cNvCxnSpPr/>
              <p:nvPr/>
            </p:nvCxnSpPr>
            <p:spPr>
              <a:xfrm>
                <a:off x="5707626" y="1381428"/>
                <a:ext cx="4866968" cy="668593"/>
              </a:xfrm>
              <a:prstGeom prst="bentConnector3">
                <a:avLst>
                  <a:gd name="adj1" fmla="val 100000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Elbow Connector 17"/>
              <p:cNvCxnSpPr/>
              <p:nvPr/>
            </p:nvCxnSpPr>
            <p:spPr>
              <a:xfrm rot="10800000" flipV="1">
                <a:off x="1445343" y="1383885"/>
                <a:ext cx="4247535" cy="680881"/>
              </a:xfrm>
              <a:prstGeom prst="bentConnector3">
                <a:avLst>
                  <a:gd name="adj1" fmla="val 99653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5825610" y="1198456"/>
                <a:ext cx="14748" cy="85156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Arrow Connector 41"/>
            <p:cNvCxnSpPr/>
            <p:nvPr/>
          </p:nvCxnSpPr>
          <p:spPr>
            <a:xfrm>
              <a:off x="2138517" y="299391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10309125" y="2993917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105832" y="302340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3908323" y="102719"/>
            <a:ext cx="34806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Database Diagram</a:t>
            </a:r>
          </a:p>
        </p:txBody>
      </p:sp>
      <p:sp>
        <p:nvSpPr>
          <p:cNvPr id="53" name="TextBox 52"/>
          <p:cNvSpPr txBox="1"/>
          <p:nvPr/>
        </p:nvSpPr>
        <p:spPr>
          <a:xfrm rot="16200000">
            <a:off x="2105116" y="417492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Database </a:t>
            </a:r>
          </a:p>
        </p:txBody>
      </p:sp>
      <p:sp>
        <p:nvSpPr>
          <p:cNvPr id="55" name="TextBox 54"/>
          <p:cNvSpPr txBox="1"/>
          <p:nvPr/>
        </p:nvSpPr>
        <p:spPr>
          <a:xfrm rot="16200000">
            <a:off x="-402106" y="2337303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Tables 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-477995" y="4834698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Fields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508818" y="6574389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Records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05DDC1C-ADC9-7DFA-0A70-88DDEF8F292F}"/>
              </a:ext>
            </a:extLst>
          </p:cNvPr>
          <p:cNvSpPr txBox="1"/>
          <p:nvPr/>
        </p:nvSpPr>
        <p:spPr>
          <a:xfrm>
            <a:off x="5592277" y="303195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7F3B34-A15C-D8B3-7DF6-C3B284EC84D3}"/>
              </a:ext>
            </a:extLst>
          </p:cNvPr>
          <p:cNvSpPr txBox="1"/>
          <p:nvPr/>
        </p:nvSpPr>
        <p:spPr>
          <a:xfrm rot="10800000" flipV="1">
            <a:off x="3465872" y="693017"/>
            <a:ext cx="4793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Hospital</a:t>
            </a: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4075696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49</Words>
  <Application>Microsoft Office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Ashraf halaweh</cp:lastModifiedBy>
  <cp:revision>2</cp:revision>
  <dcterms:created xsi:type="dcterms:W3CDTF">2025-08-19T05:19:28Z</dcterms:created>
  <dcterms:modified xsi:type="dcterms:W3CDTF">2025-08-25T14:11:56Z</dcterms:modified>
</cp:coreProperties>
</file>