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BB4973-DD84-DA83-02CA-FFD13EB8CA60}" v="425" dt="2025-08-25T14:15:25.9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Database Diagram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Database </a:t>
            </a:r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Tables 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Fields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Records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466DEC-BC2F-DF7F-284A-FF7EAF7FFAD7}"/>
              </a:ext>
            </a:extLst>
          </p:cNvPr>
          <p:cNvSpPr txBox="1"/>
          <p:nvPr/>
        </p:nvSpPr>
        <p:spPr>
          <a:xfrm>
            <a:off x="4678393" y="592922"/>
            <a:ext cx="172068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Calibri"/>
                <a:cs typeface="Calibri"/>
              </a:rPr>
              <a:t>Hospital data base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1F109E-6574-4663-ADB4-696A400B6619}"/>
              </a:ext>
            </a:extLst>
          </p:cNvPr>
          <p:cNvSpPr txBox="1"/>
          <p:nvPr/>
        </p:nvSpPr>
        <p:spPr>
          <a:xfrm>
            <a:off x="1084915" y="2331145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ea typeface="Calibri"/>
                <a:cs typeface="Calibri"/>
              </a:rPr>
              <a:t>patients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F5BA47-35EF-C08E-D897-3F22C1DA599F}"/>
              </a:ext>
            </a:extLst>
          </p:cNvPr>
          <p:cNvSpPr txBox="1"/>
          <p:nvPr/>
        </p:nvSpPr>
        <p:spPr>
          <a:xfrm>
            <a:off x="715130" y="3830128"/>
            <a:ext cx="2743200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>
                <a:ea typeface="Calibri"/>
                <a:cs typeface="Calibri"/>
              </a:rPr>
              <a:t>PatientID</a:t>
            </a:r>
            <a:endParaRPr lang="en-US" dirty="0" err="1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First name</a:t>
            </a:r>
          </a:p>
          <a:p>
            <a:r>
              <a:rPr lang="en-US">
                <a:ea typeface="Calibri"/>
                <a:cs typeface="Calibri"/>
              </a:rPr>
              <a:t>Last name</a:t>
            </a:r>
          </a:p>
          <a:p>
            <a:r>
              <a:rPr lang="en-US">
                <a:ea typeface="Calibri"/>
                <a:cs typeface="Calibri"/>
              </a:rPr>
              <a:t>Date of birth</a:t>
            </a:r>
          </a:p>
          <a:p>
            <a:r>
              <a:rPr lang="en-US">
                <a:ea typeface="Calibri"/>
                <a:cs typeface="Calibri"/>
              </a:rPr>
              <a:t>Phone NO.</a:t>
            </a:r>
          </a:p>
          <a:p>
            <a:r>
              <a:rPr lang="en-US" dirty="0">
                <a:ea typeface="Calibri"/>
                <a:cs typeface="Calibri"/>
              </a:rPr>
              <a:t>Address</a:t>
            </a:r>
          </a:p>
          <a:p>
            <a:r>
              <a:rPr lang="en-US" dirty="0">
                <a:ea typeface="Calibri"/>
                <a:cs typeface="Calibri"/>
              </a:rPr>
              <a:t>email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9E1C8A0-73E5-3F5A-87FF-1A85366E6987}"/>
              </a:ext>
            </a:extLst>
          </p:cNvPr>
          <p:cNvSpPr txBox="1"/>
          <p:nvPr/>
        </p:nvSpPr>
        <p:spPr>
          <a:xfrm>
            <a:off x="4785360" y="3839330"/>
            <a:ext cx="2743200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err="1">
                <a:ea typeface="Calibri"/>
                <a:cs typeface="Calibri"/>
              </a:rPr>
              <a:t>DoctorID</a:t>
            </a:r>
            <a:endParaRPr lang="en-US" dirty="0" err="1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First name</a:t>
            </a:r>
          </a:p>
          <a:p>
            <a:r>
              <a:rPr lang="en-US" dirty="0">
                <a:ea typeface="Calibri"/>
                <a:cs typeface="Calibri"/>
              </a:rPr>
              <a:t>Last name</a:t>
            </a:r>
          </a:p>
          <a:p>
            <a:r>
              <a:rPr lang="en-US" dirty="0" err="1">
                <a:ea typeface="Calibri"/>
                <a:cs typeface="Calibri"/>
              </a:rPr>
              <a:t>Speciality</a:t>
            </a:r>
          </a:p>
          <a:p>
            <a:r>
              <a:rPr lang="en-US">
                <a:ea typeface="Calibri"/>
                <a:cs typeface="Calibri"/>
              </a:rPr>
              <a:t>Phone NO.</a:t>
            </a:r>
          </a:p>
          <a:p>
            <a:r>
              <a:rPr lang="en-US" dirty="0">
                <a:ea typeface="Calibri"/>
                <a:cs typeface="Calibri"/>
              </a:rPr>
              <a:t>Office</a:t>
            </a:r>
          </a:p>
          <a:p>
            <a:r>
              <a:rPr lang="en-US" dirty="0">
                <a:ea typeface="Calibri"/>
                <a:cs typeface="Calibri"/>
              </a:rPr>
              <a:t>email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E9D54CE-4518-9B15-258D-87756A49CC08}"/>
              </a:ext>
            </a:extLst>
          </p:cNvPr>
          <p:cNvSpPr txBox="1"/>
          <p:nvPr/>
        </p:nvSpPr>
        <p:spPr>
          <a:xfrm>
            <a:off x="5364480" y="2407920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ea typeface="Calibri"/>
                <a:cs typeface="Calibri"/>
              </a:rPr>
              <a:t>doctor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92F4B7-97B6-8028-7B76-C991A5AEC0D3}"/>
              </a:ext>
            </a:extLst>
          </p:cNvPr>
          <p:cNvSpPr txBox="1"/>
          <p:nvPr/>
        </p:nvSpPr>
        <p:spPr>
          <a:xfrm>
            <a:off x="9464040" y="2499360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ea typeface="Calibri"/>
                <a:cs typeface="Calibri"/>
              </a:rPr>
              <a:t>room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2470CC7-6CCA-9AB6-B410-09562BD9212B}"/>
              </a:ext>
            </a:extLst>
          </p:cNvPr>
          <p:cNvSpPr txBox="1"/>
          <p:nvPr/>
        </p:nvSpPr>
        <p:spPr>
          <a:xfrm>
            <a:off x="9074701" y="4028248"/>
            <a:ext cx="27432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Calibri"/>
                <a:cs typeface="Calibri"/>
              </a:rPr>
              <a:t>Room ID</a:t>
            </a:r>
          </a:p>
          <a:p>
            <a:r>
              <a:rPr lang="en-US">
                <a:ea typeface="Calibri"/>
                <a:cs typeface="Calibri"/>
              </a:rPr>
              <a:t>Room number</a:t>
            </a:r>
          </a:p>
          <a:p>
            <a:r>
              <a:rPr lang="en-US" dirty="0">
                <a:ea typeface="Calibri"/>
                <a:cs typeface="Calibri"/>
              </a:rPr>
              <a:t>Room type</a:t>
            </a:r>
          </a:p>
          <a:p>
            <a:r>
              <a:rPr lang="en-US" dirty="0">
                <a:ea typeface="Calibri"/>
                <a:cs typeface="Calibri"/>
              </a:rPr>
              <a:t>status</a:t>
            </a:r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47</cp:revision>
  <dcterms:created xsi:type="dcterms:W3CDTF">2025-08-19T05:19:28Z</dcterms:created>
  <dcterms:modified xsi:type="dcterms:W3CDTF">2025-08-25T14:16:11Z</dcterms:modified>
</cp:coreProperties>
</file>