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Hospital</a:t>
            </a:r>
          </a:p>
        </p:txBody>
      </p:sp>
      <p:sp>
        <p:nvSpPr>
          <p:cNvPr id="5" name="Rectangle 4"/>
          <p:cNvSpPr/>
          <p:nvPr/>
        </p:nvSpPr>
        <p:spPr>
          <a:xfrm>
            <a:off x="634179" y="2029287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Patients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Doctors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Medical Records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899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ID </a:t>
            </a:r>
          </a:p>
          <a:p>
            <a:pPr algn="ctr"/>
            <a:r>
              <a:rPr lang="en-US" dirty="0"/>
              <a:t>First name</a:t>
            </a:r>
          </a:p>
          <a:p>
            <a:pPr algn="ctr"/>
            <a:r>
              <a:rPr lang="en-US" dirty="0"/>
              <a:t>Last name</a:t>
            </a:r>
          </a:p>
          <a:p>
            <a:pPr algn="ctr"/>
            <a:r>
              <a:rPr lang="en-US" dirty="0"/>
              <a:t>Gender</a:t>
            </a:r>
          </a:p>
          <a:p>
            <a:pPr algn="ctr"/>
            <a:r>
              <a:rPr lang="en-US" dirty="0"/>
              <a:t>Phone</a:t>
            </a:r>
          </a:p>
          <a:p>
            <a:pPr algn="ctr"/>
            <a:r>
              <a:rPr lang="en-US" dirty="0"/>
              <a:t>Email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 ID</a:t>
            </a:r>
          </a:p>
          <a:p>
            <a:pPr algn="ctr"/>
            <a:r>
              <a:rPr lang="en-US" dirty="0"/>
              <a:t>First name</a:t>
            </a:r>
          </a:p>
          <a:p>
            <a:pPr algn="ctr"/>
            <a:r>
              <a:rPr lang="en-US" dirty="0"/>
              <a:t>Last name</a:t>
            </a:r>
          </a:p>
          <a:p>
            <a:pPr algn="ctr"/>
            <a:r>
              <a:rPr lang="en-US" dirty="0"/>
              <a:t>Phone</a:t>
            </a:r>
          </a:p>
          <a:p>
            <a:pPr algn="ctr"/>
            <a:r>
              <a:rPr lang="en-US" dirty="0"/>
              <a:t>Specialty</a:t>
            </a:r>
          </a:p>
          <a:p>
            <a:pPr algn="ctr"/>
            <a:r>
              <a:rPr lang="en-US" dirty="0"/>
              <a:t>Department ID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 ID </a:t>
            </a:r>
          </a:p>
          <a:p>
            <a:pPr algn="ctr"/>
            <a:r>
              <a:rPr lang="en-US" dirty="0"/>
              <a:t>Doctor ID </a:t>
            </a:r>
          </a:p>
          <a:p>
            <a:pPr algn="ctr"/>
            <a:r>
              <a:rPr lang="en-US" dirty="0"/>
              <a:t>Diagnosis </a:t>
            </a:r>
          </a:p>
          <a:p>
            <a:pPr algn="ctr"/>
            <a:r>
              <a:rPr lang="en-US" dirty="0"/>
              <a:t>Prescription </a:t>
            </a:r>
          </a:p>
          <a:p>
            <a:pPr algn="ctr"/>
            <a:r>
              <a:rPr lang="en-US" dirty="0"/>
              <a:t>Visit Date</a:t>
            </a:r>
          </a:p>
          <a:p>
            <a:pPr algn="ctr"/>
            <a:r>
              <a:rPr lang="en-US" dirty="0"/>
              <a:t> Medical history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41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sanadfarrayeh0099@gmail.com</cp:lastModifiedBy>
  <cp:revision>2</cp:revision>
  <dcterms:created xsi:type="dcterms:W3CDTF">2025-08-19T05:19:28Z</dcterms:created>
  <dcterms:modified xsi:type="dcterms:W3CDTF">2025-08-25T16:50:24Z</dcterms:modified>
</cp:coreProperties>
</file>