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9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Patients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Doctors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Equipment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ID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 Name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Gender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 Contact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Medical History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 Insurance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Admission/Discharge </a:t>
            </a:r>
            <a:r>
              <a:rPr lang="en-US" dirty="0" smtClean="0"/>
              <a:t>info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Doctor</a:t>
            </a:r>
          </a:p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27872" y="3397036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ID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Name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Specialty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 Department</a:t>
            </a: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 Contact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Schedule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347588" y="3397036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Equipment ID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Name/Type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Brand/Model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Serial Number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Purchase Date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Maintenance </a:t>
            </a:r>
            <a:r>
              <a:rPr lang="en-US" dirty="0" smtClean="0"/>
              <a:t>Schedule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/>
              <a:t>Assigned To (Doctor or Department)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1445342" y="1198455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Database Diagram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Database </a:t>
            </a:r>
            <a:endParaRPr lang="en-US" sz="1800" dirty="0"/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Tables </a:t>
            </a:r>
            <a:endParaRPr lang="en-US" sz="1800" dirty="0"/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Fields</a:t>
            </a:r>
            <a:endParaRPr lang="en-US" sz="1800" dirty="0"/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Records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5416085" y="686045"/>
            <a:ext cx="1187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50</Words>
  <Application>Microsoft Office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6</cp:revision>
  <dcterms:created xsi:type="dcterms:W3CDTF">2025-08-19T05:19:28Z</dcterms:created>
  <dcterms:modified xsi:type="dcterms:W3CDTF">2025-08-25T18:16:12Z</dcterms:modified>
</cp:coreProperties>
</file>