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Hospital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Patient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Pharmacy</a:t>
            </a:r>
          </a:p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Staff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Patient name</a:t>
            </a:r>
          </a:p>
          <a:p>
            <a:r>
              <a:rPr lang="en-US" dirty="0"/>
              <a:t>Date of birth</a:t>
            </a:r>
          </a:p>
          <a:p>
            <a:r>
              <a:rPr lang="en-US" dirty="0"/>
              <a:t>Gender</a:t>
            </a:r>
          </a:p>
          <a:p>
            <a:r>
              <a:rPr lang="en-US" dirty="0"/>
              <a:t>Contact</a:t>
            </a:r>
          </a:p>
          <a:p>
            <a:r>
              <a:rPr lang="en-US" dirty="0"/>
              <a:t>National ID  </a:t>
            </a:r>
          </a:p>
          <a:p>
            <a:r>
              <a:rPr lang="en-US" dirty="0"/>
              <a:t>Insurance card number</a:t>
            </a:r>
          </a:p>
          <a:p>
            <a:r>
              <a:rPr lang="en-US" dirty="0"/>
              <a:t>Medical history</a:t>
            </a:r>
          </a:p>
          <a:p>
            <a:r>
              <a:rPr lang="en-US" dirty="0"/>
              <a:t>Visits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Medicine name</a:t>
            </a:r>
          </a:p>
          <a:p>
            <a:r>
              <a:rPr lang="en-US" dirty="0"/>
              <a:t>Stock levels</a:t>
            </a:r>
          </a:p>
          <a:p>
            <a:r>
              <a:rPr lang="en-US" dirty="0"/>
              <a:t>Medical equipment</a:t>
            </a:r>
          </a:p>
          <a:p>
            <a:r>
              <a:rPr lang="en-US" dirty="0"/>
              <a:t>Suppliers Name</a:t>
            </a:r>
          </a:p>
          <a:p>
            <a:r>
              <a:rPr lang="en-US" dirty="0"/>
              <a:t>Usage Reports </a:t>
            </a:r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Staff Name</a:t>
            </a:r>
          </a:p>
          <a:p>
            <a:r>
              <a:rPr lang="en-US" dirty="0"/>
              <a:t>Staff job title </a:t>
            </a:r>
          </a:p>
          <a:p>
            <a:r>
              <a:rPr lang="en-US" dirty="0"/>
              <a:t>Staff Number</a:t>
            </a:r>
          </a:p>
          <a:p>
            <a:r>
              <a:rPr lang="en-US" dirty="0"/>
              <a:t>Department </a:t>
            </a:r>
          </a:p>
          <a:p>
            <a:r>
              <a:rPr lang="en-US" dirty="0"/>
              <a:t>Schedules 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44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BAYYARI, Wafa</cp:lastModifiedBy>
  <cp:revision>2</cp:revision>
  <dcterms:created xsi:type="dcterms:W3CDTF">2025-08-19T05:19:28Z</dcterms:created>
  <dcterms:modified xsi:type="dcterms:W3CDTF">2025-08-25T19:30:35Z</dcterms:modified>
</cp:coreProperties>
</file>