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464D4-8916-423A-A75E-28AA85348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FBB276-7598-4DD2-A3FF-DCB38DEE6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2BA02-357D-4A33-BBFF-8F321148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66CC7-2E2A-439C-AE75-DBFD97141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12A3C-80F4-49CD-959D-4E000353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1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F59FF-0C3C-431C-A7A5-5AA75FCEE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201C9A-6106-45ED-9299-92AD14604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4C95D-1596-4B22-A50B-1BCEF2B71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24B29-2769-479D-8A78-0196EDF31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E81D8-4071-4631-94F5-6ACCD76BE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9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493F4D-D38B-4004-B926-349DADCEC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8A992-75D3-4F46-ACCD-93F415D8D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5238F-15C3-49F9-A59B-946E9E305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97002F-AA2D-410A-B6B9-2BCFD268B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79C1B-A583-419E-AED8-A00D8AAE9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84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83B0A-4BF9-4616-83A3-959662E55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F88CA-8AC5-4EDD-9BDD-005CDB60F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E86EBA-5934-4DCA-84C4-191223C89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360F26-71E9-4EF7-AB9D-1ED1C4A38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FA356C-14C2-4089-9CB9-613E418C0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1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2D5DC-FF10-430D-A847-66E35BB1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8B41C-1C84-4A6F-BDB0-4EF6A38C8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23908-CD6C-485A-A5E5-8C4968CB5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E371B-5555-448D-B92D-9CADEEA80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A4A1A-9B28-4514-8AE7-AE31C4012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6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5321A-BA5C-4094-B12B-7F1A9B71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2A161-FA44-4391-A2E5-B80B73979A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1905CD-A796-4539-8BBF-F720F4F75B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2BD3F-B838-410D-A086-2F5E60E59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A965C2-79AE-409B-9BD1-EFD6B0788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D1087D-63C0-4D38-BFD3-72BC8323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87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408E2-274C-4373-8021-6177D29C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1ABAD8-4C3A-42FA-B62B-16028BACB6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A3DF74-B0AB-464A-8A76-5B34687E8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1F099-4EA1-41F1-B060-1C4C98A07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906F8D-6503-4CAE-9A05-464D0FF5F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0D1BEA-175B-40E0-9EFD-6E2434B7B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D69B4-D4A6-4EA3-A957-6C708A063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678FA6-BF54-4104-8FD6-45B8FD847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38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06D5C-D1A8-4160-AEE9-8498E3003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AD3F29-D8BD-4418-9E15-CD281CE9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E0398A-2A20-4FA3-AF43-8F249D7A0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E7ECF-AB77-4C07-862C-8E4CDC2F9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408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685BD5-3C00-4A48-A221-A8AC9C1AC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9BB89E-A4B5-486D-9431-7C2169047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0453C-ECB3-4492-82E0-54524662B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07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A3723-087A-4396-B803-D9185687A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DEFED-36A8-4E9D-A88F-D00209091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8B9BF5-7CD2-4B0D-863D-4B0415CC5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125C1-7554-4884-B4C0-9534F9943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947C4-1CA8-4E71-8190-1E0D4C10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8F745-F7E0-4856-A95F-1B655FCB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8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3EAE0-1FBA-4818-8C56-EC29F22FC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88409A-F0CF-450A-BA45-14632D5B05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D09D4-92F0-4D1D-8B77-07509C2B42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235DD-0302-437C-AE10-65D1340EA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A839FC-4082-4C3B-AFFC-B78EE6D2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F58B16-0394-40F8-ADA2-6376068BF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66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14B631-0F95-473E-893C-F0D5F451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617A9C-1609-43F6-95DA-98D741D0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98AEF-8A03-4F88-9DCD-DCFB214603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C0099-5D27-449B-8ED3-E487BDBFFC60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F7DB7-7AE4-43E0-AF29-D98E44CE1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1DE17-8DEF-4778-99E8-DDE61CCB0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45CC4-A530-4E67-9BA8-52312AB20D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51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6A03D-FBCC-4EF2-8BE0-5F1CC93832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تسر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2EBAA-E300-49D1-AD97-89B33B0DE04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478142-97F8-4A0E-85A9-1D9A238A28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984" y="713339"/>
            <a:ext cx="10153777" cy="57773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2E24864-FE13-4CA6-B7C2-9DB25C4DB2EA}"/>
              </a:ext>
            </a:extLst>
          </p:cNvPr>
          <p:cNvSpPr txBox="1"/>
          <p:nvPr/>
        </p:nvSpPr>
        <p:spPr>
          <a:xfrm>
            <a:off x="4783015" y="2369101"/>
            <a:ext cx="1209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/>
              <a:t>جيران السطحي</a:t>
            </a:r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0892AE-BCC0-4E45-B0DC-309CAFEB7A35}"/>
              </a:ext>
            </a:extLst>
          </p:cNvPr>
          <p:cNvSpPr txBox="1"/>
          <p:nvPr/>
        </p:nvSpPr>
        <p:spPr>
          <a:xfrm>
            <a:off x="8314006" y="4248442"/>
            <a:ext cx="163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/>
              <a:t>تبخر</a:t>
            </a:r>
            <a:endParaRPr lang="en-US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87BC00-336B-442B-9C54-EE03F88987B7}"/>
              </a:ext>
            </a:extLst>
          </p:cNvPr>
          <p:cNvSpPr txBox="1"/>
          <p:nvPr/>
        </p:nvSpPr>
        <p:spPr>
          <a:xfrm>
            <a:off x="3379344" y="2830766"/>
            <a:ext cx="1069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/>
              <a:t>تساقط</a:t>
            </a:r>
            <a:endParaRPr lang="en-US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8BEA49A-6416-40A1-94BF-976C0A97AFFD}"/>
              </a:ext>
            </a:extLst>
          </p:cNvPr>
          <p:cNvSpPr txBox="1"/>
          <p:nvPr/>
        </p:nvSpPr>
        <p:spPr>
          <a:xfrm>
            <a:off x="5387926" y="3549655"/>
            <a:ext cx="529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b="1" dirty="0"/>
              <a:t>تبخر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1F0D32-7CD9-4004-BD9F-1A58C22C4DD8}"/>
              </a:ext>
            </a:extLst>
          </p:cNvPr>
          <p:cNvSpPr txBox="1"/>
          <p:nvPr/>
        </p:nvSpPr>
        <p:spPr>
          <a:xfrm>
            <a:off x="2588456" y="4245253"/>
            <a:ext cx="639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b="1" dirty="0"/>
              <a:t>تسرب</a:t>
            </a:r>
            <a:endParaRPr lang="en-US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CBE565-75FB-48F3-8D95-166BFD966B09}"/>
              </a:ext>
            </a:extLst>
          </p:cNvPr>
          <p:cNvSpPr txBox="1"/>
          <p:nvPr/>
        </p:nvSpPr>
        <p:spPr>
          <a:xfrm>
            <a:off x="4661666" y="4628652"/>
            <a:ext cx="759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b="1" dirty="0"/>
              <a:t>تسرب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485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تسر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تسر</dc:title>
  <dc:creator>PC</dc:creator>
  <cp:lastModifiedBy>PC</cp:lastModifiedBy>
  <cp:revision>1</cp:revision>
  <dcterms:created xsi:type="dcterms:W3CDTF">2025-08-31T20:16:48Z</dcterms:created>
  <dcterms:modified xsi:type="dcterms:W3CDTF">2025-08-31T20:27:01Z</dcterms:modified>
</cp:coreProperties>
</file>