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58" autoAdjust="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68AF45-3473-4A20-B051-3FA15B130B3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E4EF1B-B075-4EB5-A65F-9B17DE156C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</a:rPr>
              <a:t>Jane </a:t>
            </a:r>
            <a:r>
              <a:rPr lang="en-US" sz="5400" dirty="0" err="1" smtClean="0">
                <a:latin typeface="Arial Black" pitchFamily="34" charset="0"/>
              </a:rPr>
              <a:t>eyre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Done by: </a:t>
            </a:r>
            <a:r>
              <a:rPr lang="en-US" dirty="0" err="1" smtClean="0"/>
              <a:t>Zain</a:t>
            </a:r>
            <a:r>
              <a:rPr lang="en-US" dirty="0" smtClean="0"/>
              <a:t> al </a:t>
            </a:r>
            <a:r>
              <a:rPr lang="en-US" dirty="0" err="1" smtClean="0"/>
              <a:t>nahar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4" y="2590800"/>
            <a:ext cx="3914776" cy="425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4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novel contains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It contains pot twists you cant even expect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creates a lot of suspense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doesn’t give you the idea directly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0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events in the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her harsh childhood at </a:t>
            </a:r>
            <a:r>
              <a:rPr lang="en-US" dirty="0" err="1"/>
              <a:t>Gateshead</a:t>
            </a:r>
            <a:r>
              <a:rPr lang="en-US" dirty="0"/>
              <a:t> Hall and the incident in the Red </a:t>
            </a:r>
            <a:r>
              <a:rPr lang="en-US" dirty="0" smtClean="0"/>
              <a:t>Room.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Her formative </a:t>
            </a:r>
            <a:r>
              <a:rPr lang="en-US" dirty="0"/>
              <a:t>years at </a:t>
            </a:r>
            <a:r>
              <a:rPr lang="en-US" dirty="0" err="1"/>
              <a:t>Lowood</a:t>
            </a:r>
            <a:r>
              <a:rPr lang="en-US" dirty="0"/>
              <a:t> School where she forms key </a:t>
            </a:r>
            <a:r>
              <a:rPr lang="en-US" dirty="0" smtClean="0"/>
              <a:t>relationships.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her role as a governess at </a:t>
            </a:r>
            <a:r>
              <a:rPr lang="en-US" dirty="0" err="1"/>
              <a:t>Thornfield</a:t>
            </a:r>
            <a:r>
              <a:rPr lang="en-US" dirty="0"/>
              <a:t> Hall where she falls in love with Mr. Rochester and discovers his secret wife, Bertha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her subsequent flight from </a:t>
            </a:r>
            <a:r>
              <a:rPr lang="en-US" dirty="0" err="1"/>
              <a:t>Thornfield</a:t>
            </a:r>
            <a:r>
              <a:rPr lang="en-US" dirty="0"/>
              <a:t> and the discovery of her inheritance and her cousins, the Rivers </a:t>
            </a:r>
            <a:r>
              <a:rPr lang="en-US" dirty="0" smtClean="0"/>
              <a:t>family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and finally, her return to the ruined </a:t>
            </a:r>
            <a:r>
              <a:rPr lang="en-US" dirty="0" err="1"/>
              <a:t>Ferndean</a:t>
            </a:r>
            <a:r>
              <a:rPr lang="en-US" dirty="0"/>
              <a:t> estate to be with a blind and disabled Rochester, leading to their marriage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characters of this story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main characters of this story:</a:t>
            </a:r>
            <a:br>
              <a:rPr lang="en-US" dirty="0" smtClean="0"/>
            </a:br>
            <a:r>
              <a:rPr lang="en-US" dirty="0"/>
              <a:t>;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;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</TotalTime>
  <Words>135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Jane eyre</vt:lpstr>
      <vt:lpstr>What the novel contains</vt:lpstr>
      <vt:lpstr>Main events in the novel</vt:lpstr>
      <vt:lpstr>The characters of this story     the main characters of this story: ;    ;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eyre</dc:title>
  <dc:creator>lenovo</dc:creator>
  <cp:lastModifiedBy>lenovo</cp:lastModifiedBy>
  <cp:revision>6</cp:revision>
  <dcterms:created xsi:type="dcterms:W3CDTF">2025-09-07T09:24:22Z</dcterms:created>
  <dcterms:modified xsi:type="dcterms:W3CDTF">2025-09-07T13:41:48Z</dcterms:modified>
</cp:coreProperties>
</file>