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0CCB6C-E7CC-3D90-E5D2-BC5B819C3B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095F1C-5D51-72FC-5034-BB8E27C9BD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2A910B-D6A7-7958-91FD-819451270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9268-9023-490C-8F37-D15E4D24F650}" type="datetimeFigureOut">
              <a:rPr lang="en-US" smtClean="0"/>
              <a:t>07/09/2025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CBD2C8-8BEE-2E27-2912-AEA5EC1A21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B822F6-94F2-494F-0A46-28F29A917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C7FFE-AC6C-4530-AA5C-6938B99F7A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3917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98E27-5731-ECEC-1CA6-1D80718FAC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3DCE36-C6B1-97A7-EE62-129F8F51F7B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2B4C0B-E15D-3C10-DCD1-CB184C2FB7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9268-9023-490C-8F37-D15E4D24F650}" type="datetimeFigureOut">
              <a:rPr lang="en-US" smtClean="0"/>
              <a:t>07/09/2025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B8FD35-ABF6-F8AC-2D0A-3D52B39361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BF0086-FEA8-FC4C-B1AB-CC2827FE7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C7FFE-AC6C-4530-AA5C-6938B99F7A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164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0ABF0FD-E666-BF7D-2473-4DC387626D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C5C7FF-80C5-73A0-0441-10E0B13D55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1F2FA9-F344-9E2C-8C27-A15005F4FC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9268-9023-490C-8F37-D15E4D24F650}" type="datetimeFigureOut">
              <a:rPr lang="en-US" smtClean="0"/>
              <a:t>07/09/2025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824E49-8169-8AFD-A0FB-9DF135807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5113FA6-0AB9-EA2E-1A29-0C38F1476B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C7FFE-AC6C-4530-AA5C-6938B99F7A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8067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39F09-F741-543B-3D30-51B9C0B014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4F2B1B-4DC1-A197-7A2E-4546312C2E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347CAB-D327-79D7-16BE-497EA3F9A0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9268-9023-490C-8F37-D15E4D24F650}" type="datetimeFigureOut">
              <a:rPr lang="en-US" smtClean="0"/>
              <a:t>07/09/2025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0D7D53-9FF1-B5EB-8E6D-AFCF79DA4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D61973-DCAB-0BCC-BEF9-A8672651E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C7FFE-AC6C-4530-AA5C-6938B99F7A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22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BD088-A9E9-6CBE-88DB-CFB76AA44D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2C12EF-DDBD-4C1F-E866-8DEEFEE24D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4C4780-53B3-5E38-FA6A-089EA05A1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9268-9023-490C-8F37-D15E4D24F650}" type="datetimeFigureOut">
              <a:rPr lang="en-US" smtClean="0"/>
              <a:t>07/09/2025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9F0286-7219-A88F-4B05-3BFD7CB71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373EE6-2902-4F57-EAE7-BA2F9345FA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C7FFE-AC6C-4530-AA5C-6938B99F7A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1972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F317A-8B3E-A69D-3062-DA8C213545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4057AC-8F29-33C3-F12F-C5285B8E26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D5F749-352D-7ED8-DA4A-36DBBD62E6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2F7F0EE-8624-8307-3C7D-9224EB5F3E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9268-9023-490C-8F37-D15E4D24F650}" type="datetimeFigureOut">
              <a:rPr lang="en-US" smtClean="0"/>
              <a:t>07/09/2025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71B68C-4A40-F232-E9B7-D025DF0EF7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73EEE5-9A58-D4B7-852C-E14E4F3B46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C7FFE-AC6C-4530-AA5C-6938B99F7A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935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4AD46-21F5-B597-93DD-4B420266C8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2DB54A-98F9-2412-9405-17B4EE0630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569D574-B2EB-00AF-B4B4-B612A1F21C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5C4FBF-129D-11B9-56BC-6ACC59B009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566EF19-2911-2F46-4018-F5E5C70A59B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8F61506-0AE0-7518-E7E7-EECA8F2803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9268-9023-490C-8F37-D15E4D24F650}" type="datetimeFigureOut">
              <a:rPr lang="en-US" smtClean="0"/>
              <a:t>07/09/2025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372CD56-3F9C-72E5-4D48-9416E9CDCE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8EA5640-64BF-7C1E-A4BE-28A4AD4A5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C7FFE-AC6C-4530-AA5C-6938B99F7A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0191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AA872B-726F-3013-4992-B96A1C4357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247C72-F58C-42AE-0183-B021C3D66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9268-9023-490C-8F37-D15E4D24F650}" type="datetimeFigureOut">
              <a:rPr lang="en-US" smtClean="0"/>
              <a:t>07/09/2025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82213F-4D85-771C-370A-D6156B773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0ECE9C-063D-DF73-F5B8-028AB5081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C7FFE-AC6C-4530-AA5C-6938B99F7A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53973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6072B1-3D35-D357-2DB5-23D4CE8B5A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9268-9023-490C-8F37-D15E4D24F650}" type="datetimeFigureOut">
              <a:rPr lang="en-US" smtClean="0"/>
              <a:t>07/09/2025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B0A5FB-56B3-FE0E-0444-CA80CEC92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91E6C0-49A4-424F-A140-3874991D49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C7FFE-AC6C-4530-AA5C-6938B99F7A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7126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C25B5-4E87-CB48-6FBF-AE6C2A420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53E933-FC86-BF7D-58CA-9D829FEB87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7674C9-1B80-F346-C698-9E0097F311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3BC5C2-105A-0A02-C9F1-06967D811F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9268-9023-490C-8F37-D15E4D24F650}" type="datetimeFigureOut">
              <a:rPr lang="en-US" smtClean="0"/>
              <a:t>07/09/2025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F3229A-0FD6-5BD8-5B5D-B5EFB7FE3A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AACF10-F0A7-ED6E-8B90-2087FB03CA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C7FFE-AC6C-4530-AA5C-6938B99F7A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55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09ACEB-5673-55C3-86D6-AE51FD0FCB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4615030-B6B7-7BC3-B377-D05AD9716C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CD9C94-3800-E146-8612-DC811D5D8D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B05E2C-7FAC-6E9B-65EE-DF51AE2BB4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B49268-9023-490C-8F37-D15E4D24F650}" type="datetimeFigureOut">
              <a:rPr lang="en-US" smtClean="0"/>
              <a:t>07/09/2025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430A4A-6619-8F12-5FDF-D78398208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FE23C25-4B15-907D-3716-6EB55261D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C7FFE-AC6C-4530-AA5C-6938B99F7A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128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CFB2AC-21BD-233A-B50A-4DDF4DE450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A1AC82-9889-A050-B8F7-7E1F93412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BEEF67-0892-BDF8-CC8C-0E49F7E585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CB49268-9023-490C-8F37-D15E4D24F650}" type="datetimeFigureOut">
              <a:rPr lang="en-US" smtClean="0"/>
              <a:t>07/09/2025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9D83A9-C7C1-5405-541E-230232E335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0D1862-22A7-0A4D-3E41-30EF02E84A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EBC7FFE-AC6C-4530-AA5C-6938B99F7A2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B39EA04-AC2E-6A59-41F8-7F058D8D0915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63500" y="6642100"/>
            <a:ext cx="920814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00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Internal Use Only</a:t>
            </a:r>
          </a:p>
        </p:txBody>
      </p:sp>
    </p:spTree>
    <p:extLst>
      <p:ext uri="{BB962C8B-B14F-4D97-AF65-F5344CB8AC3E}">
        <p14:creationId xmlns:p14="http://schemas.microsoft.com/office/powerpoint/2010/main" val="1641342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courses.lumenlearning.com/suny-ushistory2ay/chapter/war-spreads-through-europe-2/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creativecommons.org/licenses/by-sa/3.0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klexikon.zum.de/wiki/Erster_Weltkrieg" TargetMode="External"/><Relationship Id="rId7" Type="http://schemas.openxmlformats.org/officeDocument/2006/relationships/hyperlink" Target="https://creativecommons.org/licenses/by-sa/3.0/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eg"/><Relationship Id="rId5" Type="http://schemas.openxmlformats.org/officeDocument/2006/relationships/hyperlink" Target="https://nl.pinterest.com/hansnoblesse/vliegtuigen-1e-wereldoorlog/" TargetMode="Externa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reichsfoto.blogspot.com/2025/03/adolf-hitler-giving-speech-in-vienna.html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uemarie.info/2018/05/theories-of-personality-adolf-hitler.html" TargetMode="External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creativecommons.org/licenses/by-nc-nd/3.0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group of people in a trench&#10;&#10;AI-generated content may be incorrect.">
            <a:extLst>
              <a:ext uri="{FF2B5EF4-FFF2-40B4-BE49-F238E27FC236}">
                <a16:creationId xmlns:a16="http://schemas.microsoft.com/office/drawing/2014/main" id="{6A900B27-3861-F43C-AC34-F4A84CAEF966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40000"/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t="11765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5261993-CD81-A507-230D-F08F198A0F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5200" y="965200"/>
            <a:ext cx="10261600" cy="3564869"/>
          </a:xfrm>
        </p:spPr>
        <p:txBody>
          <a:bodyPr>
            <a:normAutofit/>
          </a:bodyPr>
          <a:lstStyle/>
          <a:p>
            <a:pPr algn="l"/>
            <a:r>
              <a:rPr lang="en-US" sz="11500" b="1">
                <a:ln w="22225">
                  <a:solidFill>
                    <a:schemeClr val="tx1"/>
                  </a:solidFill>
                  <a:miter lim="800000"/>
                </a:ln>
                <a:noFill/>
              </a:rPr>
              <a:t>History on world war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A7D5E53-5417-BB53-AD69-BE4E1021C0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5200" y="4572002"/>
            <a:ext cx="10261600" cy="1202995"/>
          </a:xfrm>
        </p:spPr>
        <p:txBody>
          <a:bodyPr>
            <a:normAutofit/>
          </a:bodyPr>
          <a:lstStyle/>
          <a:p>
            <a:pPr algn="l"/>
            <a:r>
              <a:rPr lang="en-US" sz="3200" dirty="0"/>
              <a:t>(by </a:t>
            </a:r>
            <a:r>
              <a:rPr lang="en-US" sz="3200" dirty="0" err="1"/>
              <a:t>francis</a:t>
            </a:r>
            <a:r>
              <a:rPr lang="en-US" sz="3200" dirty="0"/>
              <a:t> A. March Jr. and Richard J.Beamish,1919)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AD175D2-B7D9-52EB-61D7-32EF5891F425}"/>
              </a:ext>
            </a:extLst>
          </p:cNvPr>
          <p:cNvSpPr txBox="1"/>
          <p:nvPr/>
        </p:nvSpPr>
        <p:spPr>
          <a:xfrm>
            <a:off x="9759924" y="6657945"/>
            <a:ext cx="2432076" cy="200055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700">
                <a:solidFill>
                  <a:srgbClr val="FFFFFF"/>
                </a:solidFill>
                <a:hlinkClick r:id="rId3" tooltip="https://courses.lumenlearning.com/suny-ushistory2ay/chapter/war-spreads-through-europe-2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This Photo</a:t>
            </a:r>
            <a:r>
              <a:rPr lang="en-US" sz="700">
                <a:solidFill>
                  <a:srgbClr val="FFFFFF"/>
                </a:solidFill>
              </a:rPr>
              <a:t> by Unknown Author is licensed under </a:t>
            </a:r>
            <a:r>
              <a:rPr lang="en-US" sz="700">
                <a:solidFill>
                  <a:srgbClr val="FFFFFF"/>
                </a:solidFill>
                <a:hlinkClick r:id="rId4" tooltip="https://creativecommons.org/licenses/by-sa/3.0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BY-SA</a:t>
            </a:r>
            <a:endParaRPr lang="en-US" sz="7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8692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B95B9BA8-1D69-4796-85F5-B6D0BD5235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B46C43-C347-C34A-0CE9-65A52C7520DF}"/>
              </a:ext>
            </a:extLst>
          </p:cNvPr>
          <p:cNvSpPr txBox="1"/>
          <p:nvPr/>
        </p:nvSpPr>
        <p:spPr>
          <a:xfrm>
            <a:off x="838201" y="1641752"/>
            <a:ext cx="4394200" cy="132343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4000" b="1" kern="1200">
                <a:solidFill>
                  <a:schemeClr val="bg1"/>
                </a:solidFill>
                <a:latin typeface="+mj-lt"/>
                <a:ea typeface="+mj-ea"/>
                <a:cs typeface="+mj-cs"/>
              </a:rPr>
              <a:t>About The Book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716628A-73C2-7A41-AD63-048588FBA49A}"/>
              </a:ext>
            </a:extLst>
          </p:cNvPr>
          <p:cNvSpPr txBox="1"/>
          <p:nvPr/>
        </p:nvSpPr>
        <p:spPr>
          <a:xfrm>
            <a:off x="838201" y="3146400"/>
            <a:ext cx="4394200" cy="2454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b="1">
                <a:solidFill>
                  <a:schemeClr val="bg1">
                    <a:alpha val="80000"/>
                  </a:schemeClr>
                </a:solidFill>
              </a:rPr>
              <a:t>The book mainly talks about WW1 and its events and tragedies. 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b="1">
                <a:solidFill>
                  <a:schemeClr val="bg1">
                    <a:alpha val="80000"/>
                  </a:schemeClr>
                </a:solidFill>
              </a:rPr>
              <a:t>The book was written right after WW1 ended.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b="1">
                <a:solidFill>
                  <a:schemeClr val="bg1">
                    <a:alpha val="80000"/>
                  </a:schemeClr>
                </a:solidFill>
              </a:rPr>
              <a:t>The main point of the book was to give a full picture about”The Worlds Greatest War”.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700" b="1">
                <a:solidFill>
                  <a:schemeClr val="bg1">
                    <a:alpha val="80000"/>
                  </a:schemeClr>
                </a:solidFill>
              </a:rPr>
              <a:t>Its completely free to read online.</a:t>
            </a: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>
              <a:solidFill>
                <a:schemeClr val="bg1">
                  <a:alpha val="80000"/>
                </a:schemeClr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>
              <a:solidFill>
                <a:schemeClr val="bg1">
                  <a:alpha val="80000"/>
                </a:schemeClr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>
              <a:solidFill>
                <a:schemeClr val="bg1">
                  <a:alpha val="80000"/>
                </a:schemeClr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>
              <a:solidFill>
                <a:schemeClr val="bg1">
                  <a:alpha val="80000"/>
                </a:schemeClr>
              </a:solidFill>
            </a:endParaRPr>
          </a:p>
          <a:p>
            <a:pPr indent="-2286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en-US" sz="1700">
              <a:solidFill>
                <a:schemeClr val="bg1">
                  <a:alpha val="80000"/>
                </a:schemeClr>
              </a:solidFill>
            </a:endParaRPr>
          </a:p>
        </p:txBody>
      </p:sp>
      <p:pic>
        <p:nvPicPr>
          <p:cNvPr id="18" name="Picture 17" descr="A group of people standing on a large tank">
            <a:extLst>
              <a:ext uri="{FF2B5EF4-FFF2-40B4-BE49-F238E27FC236}">
                <a16:creationId xmlns:a16="http://schemas.microsoft.com/office/drawing/2014/main" id="{346CB4DD-45D1-DD2B-3C9D-D491874693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t="4059" r="1" b="8338"/>
          <a:stretch>
            <a:fillRect/>
          </a:stretch>
        </p:blipFill>
        <p:spPr>
          <a:xfrm>
            <a:off x="5814060" y="2"/>
            <a:ext cx="6377940" cy="3333749"/>
          </a:xfrm>
          <a:custGeom>
            <a:avLst/>
            <a:gdLst/>
            <a:ahLst/>
            <a:cxnLst/>
            <a:rect l="l" t="t" r="r" b="b"/>
            <a:pathLst>
              <a:path w="6377940" h="3333749">
                <a:moveTo>
                  <a:pt x="0" y="0"/>
                </a:moveTo>
                <a:lnTo>
                  <a:pt x="6377940" y="0"/>
                </a:lnTo>
                <a:lnTo>
                  <a:pt x="6377940" y="3333749"/>
                </a:lnTo>
                <a:lnTo>
                  <a:pt x="174585" y="3333749"/>
                </a:lnTo>
                <a:lnTo>
                  <a:pt x="0" y="2202180"/>
                </a:lnTo>
                <a:close/>
              </a:path>
            </a:pathLst>
          </a:custGeom>
        </p:spPr>
      </p:pic>
      <p:pic>
        <p:nvPicPr>
          <p:cNvPr id="4" name="Picture 3" descr="Several airplanes flying in the sky&#10;&#10;AI-generated content may be incorrect.">
            <a:extLst>
              <a:ext uri="{FF2B5EF4-FFF2-40B4-BE49-F238E27FC236}">
                <a16:creationId xmlns:a16="http://schemas.microsoft.com/office/drawing/2014/main" id="{E5B0B9F5-2452-70BD-F24C-8B459236B68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rcRect t="30211" r="-1" b="27831"/>
          <a:stretch>
            <a:fillRect/>
          </a:stretch>
        </p:blipFill>
        <p:spPr>
          <a:xfrm>
            <a:off x="5814060" y="3524252"/>
            <a:ext cx="6377940" cy="3333748"/>
          </a:xfrm>
          <a:custGeom>
            <a:avLst/>
            <a:gdLst/>
            <a:ahLst/>
            <a:cxnLst/>
            <a:rect l="l" t="t" r="r" b="b"/>
            <a:pathLst>
              <a:path w="6377940" h="3333748">
                <a:moveTo>
                  <a:pt x="203977" y="0"/>
                </a:moveTo>
                <a:lnTo>
                  <a:pt x="6377940" y="0"/>
                </a:lnTo>
                <a:lnTo>
                  <a:pt x="6377940" y="3333748"/>
                </a:lnTo>
                <a:lnTo>
                  <a:pt x="0" y="3333748"/>
                </a:lnTo>
                <a:lnTo>
                  <a:pt x="525780" y="1931668"/>
                </a:lnTo>
                <a:lnTo>
                  <a:pt x="205740" y="11428"/>
                </a:lnTo>
                <a:close/>
              </a:path>
            </a:pathLst>
          </a:custGeom>
        </p:spPr>
      </p:pic>
      <p:grpSp>
        <p:nvGrpSpPr>
          <p:cNvPr id="26" name="Group 25">
            <a:extLst>
              <a:ext uri="{FF2B5EF4-FFF2-40B4-BE49-F238E27FC236}">
                <a16:creationId xmlns:a16="http://schemas.microsoft.com/office/drawing/2014/main" id="{364A290D-B7BC-40B4-AB97-0C801BCCE2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632358" y="544"/>
            <a:ext cx="874716" cy="6857455"/>
            <a:chOff x="5632358" y="544"/>
            <a:chExt cx="874716" cy="6857455"/>
          </a:xfrm>
        </p:grpSpPr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3C60D1EB-842B-4027-9728-E5731492669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 flipH="1">
              <a:off x="2640988" y="2991914"/>
              <a:ext cx="6857455" cy="874716"/>
            </a:xfrm>
            <a:custGeom>
              <a:avLst/>
              <a:gdLst>
                <a:gd name="connsiteX0" fmla="*/ 6857455 w 6857455"/>
                <a:gd name="connsiteY0" fmla="*/ 804643 h 874716"/>
                <a:gd name="connsiteX1" fmla="*/ 6857455 w 6857455"/>
                <a:gd name="connsiteY1" fmla="*/ 562246 h 874716"/>
                <a:gd name="connsiteX2" fmla="*/ 6829178 w 6857455"/>
                <a:gd name="connsiteY2" fmla="*/ 551284 h 874716"/>
                <a:gd name="connsiteX3" fmla="*/ 6766024 w 6857455"/>
                <a:gd name="connsiteY3" fmla="*/ 500372 h 874716"/>
                <a:gd name="connsiteX4" fmla="*/ 6734971 w 6857455"/>
                <a:gd name="connsiteY4" fmla="*/ 500944 h 874716"/>
                <a:gd name="connsiteX5" fmla="*/ 6683915 w 6857455"/>
                <a:gd name="connsiteY5" fmla="*/ 507040 h 874716"/>
                <a:gd name="connsiteX6" fmla="*/ 6628860 w 6857455"/>
                <a:gd name="connsiteY6" fmla="*/ 495418 h 874716"/>
                <a:gd name="connsiteX7" fmla="*/ 6588662 w 6857455"/>
                <a:gd name="connsiteY7" fmla="*/ 487227 h 874716"/>
                <a:gd name="connsiteX8" fmla="*/ 6476074 w 6857455"/>
                <a:gd name="connsiteY8" fmla="*/ 511230 h 874716"/>
                <a:gd name="connsiteX9" fmla="*/ 6382345 w 6857455"/>
                <a:gd name="connsiteY9" fmla="*/ 534853 h 874716"/>
                <a:gd name="connsiteX10" fmla="*/ 6369391 w 6857455"/>
                <a:gd name="connsiteY10" fmla="*/ 531615 h 874716"/>
                <a:gd name="connsiteX11" fmla="*/ 6244799 w 6857455"/>
                <a:gd name="connsiteY11" fmla="*/ 512182 h 874716"/>
                <a:gd name="connsiteX12" fmla="*/ 6190315 w 6857455"/>
                <a:gd name="connsiteY12" fmla="*/ 485703 h 874716"/>
                <a:gd name="connsiteX13" fmla="*/ 6115446 w 6857455"/>
                <a:gd name="connsiteY13" fmla="*/ 462270 h 874716"/>
                <a:gd name="connsiteX14" fmla="*/ 6032194 w 6857455"/>
                <a:gd name="connsiteY14" fmla="*/ 434266 h 874716"/>
                <a:gd name="connsiteX15" fmla="*/ 5971042 w 6857455"/>
                <a:gd name="connsiteY15" fmla="*/ 420738 h 874716"/>
                <a:gd name="connsiteX16" fmla="*/ 5880933 w 6857455"/>
                <a:gd name="connsiteY16" fmla="*/ 430646 h 874716"/>
                <a:gd name="connsiteX17" fmla="*/ 5862452 w 6857455"/>
                <a:gd name="connsiteY17" fmla="*/ 438648 h 874716"/>
                <a:gd name="connsiteX18" fmla="*/ 5685283 w 6857455"/>
                <a:gd name="connsiteY18" fmla="*/ 498658 h 874716"/>
                <a:gd name="connsiteX19" fmla="*/ 5567169 w 6857455"/>
                <a:gd name="connsiteY19" fmla="*/ 499420 h 874716"/>
                <a:gd name="connsiteX20" fmla="*/ 5527923 w 6857455"/>
                <a:gd name="connsiteY20" fmla="*/ 490466 h 874716"/>
                <a:gd name="connsiteX21" fmla="*/ 5456292 w 6857455"/>
                <a:gd name="connsiteY21" fmla="*/ 450650 h 874716"/>
                <a:gd name="connsiteX22" fmla="*/ 5424670 w 6857455"/>
                <a:gd name="connsiteY22" fmla="*/ 444934 h 874716"/>
                <a:gd name="connsiteX23" fmla="*/ 5368662 w 6857455"/>
                <a:gd name="connsiteY23" fmla="*/ 441124 h 874716"/>
                <a:gd name="connsiteX24" fmla="*/ 5247118 w 6857455"/>
                <a:gd name="connsiteY24" fmla="*/ 444934 h 874716"/>
                <a:gd name="connsiteX25" fmla="*/ 5088617 w 6857455"/>
                <a:gd name="connsiteY25" fmla="*/ 428742 h 874716"/>
                <a:gd name="connsiteX26" fmla="*/ 5025750 w 6857455"/>
                <a:gd name="connsiteY26" fmla="*/ 433694 h 874716"/>
                <a:gd name="connsiteX27" fmla="*/ 4957930 w 6857455"/>
                <a:gd name="connsiteY27" fmla="*/ 442268 h 874716"/>
                <a:gd name="connsiteX28" fmla="*/ 4938116 w 6857455"/>
                <a:gd name="connsiteY28" fmla="*/ 441886 h 874716"/>
                <a:gd name="connsiteX29" fmla="*/ 4833910 w 6857455"/>
                <a:gd name="connsiteY29" fmla="*/ 421693 h 874716"/>
                <a:gd name="connsiteX30" fmla="*/ 4810095 w 6857455"/>
                <a:gd name="connsiteY30" fmla="*/ 408167 h 874716"/>
                <a:gd name="connsiteX31" fmla="*/ 4747991 w 6857455"/>
                <a:gd name="connsiteY31" fmla="*/ 413691 h 874716"/>
                <a:gd name="connsiteX32" fmla="*/ 4692745 w 6857455"/>
                <a:gd name="connsiteY32" fmla="*/ 435790 h 874716"/>
                <a:gd name="connsiteX33" fmla="*/ 4375933 w 6857455"/>
                <a:gd name="connsiteY33" fmla="*/ 483417 h 874716"/>
                <a:gd name="connsiteX34" fmla="*/ 4185426 w 6857455"/>
                <a:gd name="connsiteY34" fmla="*/ 484179 h 874716"/>
                <a:gd name="connsiteX35" fmla="*/ 4052072 w 6857455"/>
                <a:gd name="connsiteY35" fmla="*/ 505134 h 874716"/>
                <a:gd name="connsiteX36" fmla="*/ 4029973 w 6857455"/>
                <a:gd name="connsiteY36" fmla="*/ 527233 h 874716"/>
                <a:gd name="connsiteX37" fmla="*/ 3948626 w 6857455"/>
                <a:gd name="connsiteY37" fmla="*/ 550666 h 874716"/>
                <a:gd name="connsiteX38" fmla="*/ 3871280 w 6857455"/>
                <a:gd name="connsiteY38" fmla="*/ 502275 h 874716"/>
                <a:gd name="connsiteX39" fmla="*/ 3774312 w 6857455"/>
                <a:gd name="connsiteY39" fmla="*/ 429122 h 874716"/>
                <a:gd name="connsiteX40" fmla="*/ 3721543 w 6857455"/>
                <a:gd name="connsiteY40" fmla="*/ 428552 h 874716"/>
                <a:gd name="connsiteX41" fmla="*/ 3612763 w 6857455"/>
                <a:gd name="connsiteY41" fmla="*/ 414263 h 874716"/>
                <a:gd name="connsiteX42" fmla="*/ 3537323 w 6857455"/>
                <a:gd name="connsiteY42" fmla="*/ 389878 h 874716"/>
                <a:gd name="connsiteX43" fmla="*/ 3431593 w 6857455"/>
                <a:gd name="connsiteY43" fmla="*/ 360921 h 874716"/>
                <a:gd name="connsiteX44" fmla="*/ 3392158 w 6857455"/>
                <a:gd name="connsiteY44" fmla="*/ 345681 h 874716"/>
                <a:gd name="connsiteX45" fmla="*/ 3297856 w 6857455"/>
                <a:gd name="connsiteY45" fmla="*/ 323010 h 874716"/>
                <a:gd name="connsiteX46" fmla="*/ 3219748 w 6857455"/>
                <a:gd name="connsiteY46" fmla="*/ 308151 h 874716"/>
                <a:gd name="connsiteX47" fmla="*/ 3156692 w 6857455"/>
                <a:gd name="connsiteY47" fmla="*/ 261668 h 874716"/>
                <a:gd name="connsiteX48" fmla="*/ 3136497 w 6857455"/>
                <a:gd name="connsiteY48" fmla="*/ 237663 h 874716"/>
                <a:gd name="connsiteX49" fmla="*/ 3119733 w 6857455"/>
                <a:gd name="connsiteY49" fmla="*/ 222233 h 874716"/>
                <a:gd name="connsiteX50" fmla="*/ 3045436 w 6857455"/>
                <a:gd name="connsiteY50" fmla="*/ 131742 h 874716"/>
                <a:gd name="connsiteX51" fmla="*/ 3037054 w 6857455"/>
                <a:gd name="connsiteY51" fmla="*/ 124121 h 874716"/>
                <a:gd name="connsiteX52" fmla="*/ 2936466 w 6857455"/>
                <a:gd name="connsiteY52" fmla="*/ 82400 h 874716"/>
                <a:gd name="connsiteX53" fmla="*/ 2901031 w 6857455"/>
                <a:gd name="connsiteY53" fmla="*/ 59731 h 874716"/>
                <a:gd name="connsiteX54" fmla="*/ 2828259 w 6857455"/>
                <a:gd name="connsiteY54" fmla="*/ 3149 h 874716"/>
                <a:gd name="connsiteX55" fmla="*/ 2799492 w 6857455"/>
                <a:gd name="connsiteY55" fmla="*/ 1245 h 874716"/>
                <a:gd name="connsiteX56" fmla="*/ 2693570 w 6857455"/>
                <a:gd name="connsiteY56" fmla="*/ 35154 h 874716"/>
                <a:gd name="connsiteX57" fmla="*/ 2639847 w 6857455"/>
                <a:gd name="connsiteY57" fmla="*/ 73448 h 874716"/>
                <a:gd name="connsiteX58" fmla="*/ 2621178 w 6857455"/>
                <a:gd name="connsiteY58" fmla="*/ 88688 h 874716"/>
                <a:gd name="connsiteX59" fmla="*/ 2489348 w 6857455"/>
                <a:gd name="connsiteY59" fmla="*/ 72304 h 874716"/>
                <a:gd name="connsiteX60" fmla="*/ 2452580 w 6857455"/>
                <a:gd name="connsiteY60" fmla="*/ 68683 h 874716"/>
                <a:gd name="connsiteX61" fmla="*/ 2326464 w 6857455"/>
                <a:gd name="connsiteY61" fmla="*/ 50395 h 874716"/>
                <a:gd name="connsiteX62" fmla="*/ 2300365 w 6857455"/>
                <a:gd name="connsiteY62" fmla="*/ 54777 h 874716"/>
                <a:gd name="connsiteX63" fmla="*/ 2130434 w 6857455"/>
                <a:gd name="connsiteY63" fmla="*/ 58397 h 874716"/>
                <a:gd name="connsiteX64" fmla="*/ 2118621 w 6857455"/>
                <a:gd name="connsiteY64" fmla="*/ 47919 h 874716"/>
                <a:gd name="connsiteX65" fmla="*/ 2057659 w 6857455"/>
                <a:gd name="connsiteY65" fmla="*/ 16866 h 874716"/>
                <a:gd name="connsiteX66" fmla="*/ 1976314 w 6857455"/>
                <a:gd name="connsiteY66" fmla="*/ 8865 h 874716"/>
                <a:gd name="connsiteX67" fmla="*/ 1961454 w 6857455"/>
                <a:gd name="connsiteY67" fmla="*/ 11724 h 874716"/>
                <a:gd name="connsiteX68" fmla="*/ 1906588 w 6857455"/>
                <a:gd name="connsiteY68" fmla="*/ 30964 h 874716"/>
                <a:gd name="connsiteX69" fmla="*/ 1783330 w 6857455"/>
                <a:gd name="connsiteY69" fmla="*/ 48871 h 874716"/>
                <a:gd name="connsiteX70" fmla="*/ 1759327 w 6857455"/>
                <a:gd name="connsiteY70" fmla="*/ 55349 h 874716"/>
                <a:gd name="connsiteX71" fmla="*/ 1716082 w 6857455"/>
                <a:gd name="connsiteY71" fmla="*/ 65445 h 874716"/>
                <a:gd name="connsiteX72" fmla="*/ 1598920 w 6857455"/>
                <a:gd name="connsiteY72" fmla="*/ 72114 h 874716"/>
                <a:gd name="connsiteX73" fmla="*/ 1542150 w 6857455"/>
                <a:gd name="connsiteY73" fmla="*/ 62207 h 874716"/>
                <a:gd name="connsiteX74" fmla="*/ 1516813 w 6857455"/>
                <a:gd name="connsiteY74" fmla="*/ 62779 h 874716"/>
                <a:gd name="connsiteX75" fmla="*/ 1432228 w 6857455"/>
                <a:gd name="connsiteY75" fmla="*/ 88116 h 874716"/>
                <a:gd name="connsiteX76" fmla="*/ 1224765 w 6857455"/>
                <a:gd name="connsiteY76" fmla="*/ 71924 h 874716"/>
                <a:gd name="connsiteX77" fmla="*/ 1159231 w 6857455"/>
                <a:gd name="connsiteY77" fmla="*/ 58207 h 874716"/>
                <a:gd name="connsiteX78" fmla="*/ 1124370 w 6857455"/>
                <a:gd name="connsiteY78" fmla="*/ 56301 h 874716"/>
                <a:gd name="connsiteX79" fmla="*/ 1075600 w 6857455"/>
                <a:gd name="connsiteY79" fmla="*/ 75542 h 874716"/>
                <a:gd name="connsiteX80" fmla="*/ 986633 w 6857455"/>
                <a:gd name="connsiteY80" fmla="*/ 79162 h 874716"/>
                <a:gd name="connsiteX81" fmla="*/ 861089 w 6857455"/>
                <a:gd name="connsiteY81" fmla="*/ 76304 h 874716"/>
                <a:gd name="connsiteX82" fmla="*/ 759168 w 6857455"/>
                <a:gd name="connsiteY82" fmla="*/ 104689 h 874716"/>
                <a:gd name="connsiteX83" fmla="*/ 723735 w 6857455"/>
                <a:gd name="connsiteY83" fmla="*/ 140696 h 874716"/>
                <a:gd name="connsiteX84" fmla="*/ 647532 w 6857455"/>
                <a:gd name="connsiteY84" fmla="*/ 147934 h 874716"/>
                <a:gd name="connsiteX85" fmla="*/ 552659 w 6857455"/>
                <a:gd name="connsiteY85" fmla="*/ 95926 h 874716"/>
                <a:gd name="connsiteX86" fmla="*/ 541800 w 6857455"/>
                <a:gd name="connsiteY86" fmla="*/ 97640 h 874716"/>
                <a:gd name="connsiteX87" fmla="*/ 375107 w 6857455"/>
                <a:gd name="connsiteY87" fmla="*/ 123169 h 874716"/>
                <a:gd name="connsiteX88" fmla="*/ 273567 w 6857455"/>
                <a:gd name="connsiteY88" fmla="*/ 145458 h 874716"/>
                <a:gd name="connsiteX89" fmla="*/ 264043 w 6857455"/>
                <a:gd name="connsiteY89" fmla="*/ 154792 h 874716"/>
                <a:gd name="connsiteX90" fmla="*/ 169360 w 6857455"/>
                <a:gd name="connsiteY90" fmla="*/ 177273 h 874716"/>
                <a:gd name="connsiteX91" fmla="*/ 89347 w 6857455"/>
                <a:gd name="connsiteY91" fmla="*/ 157460 h 874716"/>
                <a:gd name="connsiteX92" fmla="*/ 34291 w 6857455"/>
                <a:gd name="connsiteY92" fmla="*/ 145268 h 874716"/>
                <a:gd name="connsiteX93" fmla="*/ 0 w 6857455"/>
                <a:gd name="connsiteY93" fmla="*/ 142056 h 874716"/>
                <a:gd name="connsiteX94" fmla="*/ 0 w 6857455"/>
                <a:gd name="connsiteY94" fmla="*/ 849556 h 874716"/>
                <a:gd name="connsiteX95" fmla="*/ 60652 w 6857455"/>
                <a:gd name="connsiteY95" fmla="*/ 844783 h 874716"/>
                <a:gd name="connsiteX96" fmla="*/ 119068 w 6857455"/>
                <a:gd name="connsiteY96" fmla="*/ 827281 h 874716"/>
                <a:gd name="connsiteX97" fmla="*/ 171840 w 6857455"/>
                <a:gd name="connsiteY97" fmla="*/ 804420 h 874716"/>
                <a:gd name="connsiteX98" fmla="*/ 274329 w 6857455"/>
                <a:gd name="connsiteY98" fmla="*/ 794324 h 874716"/>
                <a:gd name="connsiteX99" fmla="*/ 306715 w 6857455"/>
                <a:gd name="connsiteY99" fmla="*/ 788798 h 874716"/>
                <a:gd name="connsiteX100" fmla="*/ 393967 w 6857455"/>
                <a:gd name="connsiteY100" fmla="*/ 765937 h 874716"/>
                <a:gd name="connsiteX101" fmla="*/ 493793 w 6857455"/>
                <a:gd name="connsiteY101" fmla="*/ 725549 h 874716"/>
                <a:gd name="connsiteX102" fmla="*/ 546373 w 6857455"/>
                <a:gd name="connsiteY102" fmla="*/ 740600 h 874716"/>
                <a:gd name="connsiteX103" fmla="*/ 730211 w 6857455"/>
                <a:gd name="connsiteY103" fmla="*/ 698116 h 874716"/>
                <a:gd name="connsiteX104" fmla="*/ 784889 w 6857455"/>
                <a:gd name="connsiteY104" fmla="*/ 676018 h 874716"/>
                <a:gd name="connsiteX105" fmla="*/ 800509 w 6857455"/>
                <a:gd name="connsiteY105" fmla="*/ 661349 h 874716"/>
                <a:gd name="connsiteX106" fmla="*/ 857661 w 6857455"/>
                <a:gd name="connsiteY106" fmla="*/ 626868 h 874716"/>
                <a:gd name="connsiteX107" fmla="*/ 949102 w 6857455"/>
                <a:gd name="connsiteY107" fmla="*/ 614676 h 874716"/>
                <a:gd name="connsiteX108" fmla="*/ 960342 w 6857455"/>
                <a:gd name="connsiteY108" fmla="*/ 607435 h 874716"/>
                <a:gd name="connsiteX109" fmla="*/ 977109 w 6857455"/>
                <a:gd name="connsiteY109" fmla="*/ 595815 h 874716"/>
                <a:gd name="connsiteX110" fmla="*/ 1071218 w 6857455"/>
                <a:gd name="connsiteY110" fmla="*/ 575240 h 874716"/>
                <a:gd name="connsiteX111" fmla="*/ 1091983 w 6857455"/>
                <a:gd name="connsiteY111" fmla="*/ 568764 h 874716"/>
                <a:gd name="connsiteX112" fmla="*/ 1109321 w 6857455"/>
                <a:gd name="connsiteY112" fmla="*/ 557904 h 874716"/>
                <a:gd name="connsiteX113" fmla="*/ 1162279 w 6857455"/>
                <a:gd name="connsiteY113" fmla="*/ 532949 h 874716"/>
                <a:gd name="connsiteX114" fmla="*/ 1206097 w 6857455"/>
                <a:gd name="connsiteY114" fmla="*/ 532187 h 874716"/>
                <a:gd name="connsiteX115" fmla="*/ 1266867 w 6857455"/>
                <a:gd name="connsiteY115" fmla="*/ 518088 h 874716"/>
                <a:gd name="connsiteX116" fmla="*/ 1380219 w 6857455"/>
                <a:gd name="connsiteY116" fmla="*/ 504182 h 874716"/>
                <a:gd name="connsiteX117" fmla="*/ 1403461 w 6857455"/>
                <a:gd name="connsiteY117" fmla="*/ 496180 h 874716"/>
                <a:gd name="connsiteX118" fmla="*/ 1544054 w 6857455"/>
                <a:gd name="connsiteY118" fmla="*/ 458268 h 874716"/>
                <a:gd name="connsiteX119" fmla="*/ 1656644 w 6857455"/>
                <a:gd name="connsiteY119" fmla="*/ 459032 h 874716"/>
                <a:gd name="connsiteX120" fmla="*/ 1665406 w 6857455"/>
                <a:gd name="connsiteY120" fmla="*/ 460747 h 874716"/>
                <a:gd name="connsiteX121" fmla="*/ 1708461 w 6857455"/>
                <a:gd name="connsiteY121" fmla="*/ 473318 h 874716"/>
                <a:gd name="connsiteX122" fmla="*/ 1775140 w 6857455"/>
                <a:gd name="connsiteY122" fmla="*/ 469891 h 874716"/>
                <a:gd name="connsiteX123" fmla="*/ 1821051 w 6857455"/>
                <a:gd name="connsiteY123" fmla="*/ 452554 h 874716"/>
                <a:gd name="connsiteX124" fmla="*/ 1878203 w 6857455"/>
                <a:gd name="connsiteY124" fmla="*/ 451792 h 874716"/>
                <a:gd name="connsiteX125" fmla="*/ 1943547 w 6857455"/>
                <a:gd name="connsiteY125" fmla="*/ 462651 h 874716"/>
                <a:gd name="connsiteX126" fmla="*/ 1972884 w 6857455"/>
                <a:gd name="connsiteY126" fmla="*/ 464937 h 874716"/>
                <a:gd name="connsiteX127" fmla="*/ 2053469 w 6857455"/>
                <a:gd name="connsiteY127" fmla="*/ 487417 h 874716"/>
                <a:gd name="connsiteX128" fmla="*/ 2101477 w 6857455"/>
                <a:gd name="connsiteY128" fmla="*/ 481893 h 874716"/>
                <a:gd name="connsiteX129" fmla="*/ 2148722 w 6857455"/>
                <a:gd name="connsiteY129" fmla="*/ 467033 h 874716"/>
                <a:gd name="connsiteX130" fmla="*/ 2179011 w 6857455"/>
                <a:gd name="connsiteY130" fmla="*/ 452744 h 874716"/>
                <a:gd name="connsiteX131" fmla="*/ 2240165 w 6857455"/>
                <a:gd name="connsiteY131" fmla="*/ 442648 h 874716"/>
                <a:gd name="connsiteX132" fmla="*/ 2251404 w 6857455"/>
                <a:gd name="connsiteY132" fmla="*/ 444172 h 874716"/>
                <a:gd name="connsiteX133" fmla="*/ 2433912 w 6857455"/>
                <a:gd name="connsiteY133" fmla="*/ 456746 h 874716"/>
                <a:gd name="connsiteX134" fmla="*/ 2506302 w 6857455"/>
                <a:gd name="connsiteY134" fmla="*/ 476939 h 874716"/>
                <a:gd name="connsiteX135" fmla="*/ 2521735 w 6857455"/>
                <a:gd name="connsiteY135" fmla="*/ 479415 h 874716"/>
                <a:gd name="connsiteX136" fmla="*/ 2675854 w 6857455"/>
                <a:gd name="connsiteY136" fmla="*/ 502086 h 874716"/>
                <a:gd name="connsiteX137" fmla="*/ 2692998 w 6857455"/>
                <a:gd name="connsiteY137" fmla="*/ 503038 h 874716"/>
                <a:gd name="connsiteX138" fmla="*/ 2740816 w 6857455"/>
                <a:gd name="connsiteY138" fmla="*/ 499037 h 874716"/>
                <a:gd name="connsiteX139" fmla="*/ 2853596 w 6857455"/>
                <a:gd name="connsiteY139" fmla="*/ 540187 h 874716"/>
                <a:gd name="connsiteX140" fmla="*/ 2966565 w 6857455"/>
                <a:gd name="connsiteY140" fmla="*/ 554286 h 874716"/>
                <a:gd name="connsiteX141" fmla="*/ 3028671 w 6857455"/>
                <a:gd name="connsiteY141" fmla="*/ 554094 h 874716"/>
                <a:gd name="connsiteX142" fmla="*/ 3073059 w 6857455"/>
                <a:gd name="connsiteY142" fmla="*/ 564192 h 874716"/>
                <a:gd name="connsiteX143" fmla="*/ 3182219 w 6857455"/>
                <a:gd name="connsiteY143" fmla="*/ 594862 h 874716"/>
                <a:gd name="connsiteX144" fmla="*/ 3233656 w 6857455"/>
                <a:gd name="connsiteY144" fmla="*/ 599625 h 874716"/>
                <a:gd name="connsiteX145" fmla="*/ 3288332 w 6857455"/>
                <a:gd name="connsiteY145" fmla="*/ 609914 h 874716"/>
                <a:gd name="connsiteX146" fmla="*/ 3423591 w 6857455"/>
                <a:gd name="connsiteY146" fmla="*/ 656015 h 874716"/>
                <a:gd name="connsiteX147" fmla="*/ 3534084 w 6857455"/>
                <a:gd name="connsiteY147" fmla="*/ 653349 h 874716"/>
                <a:gd name="connsiteX148" fmla="*/ 3604571 w 6857455"/>
                <a:gd name="connsiteY148" fmla="*/ 653918 h 874716"/>
                <a:gd name="connsiteX149" fmla="*/ 3688586 w 6857455"/>
                <a:gd name="connsiteY149" fmla="*/ 669160 h 874716"/>
                <a:gd name="connsiteX150" fmla="*/ 3757358 w 6857455"/>
                <a:gd name="connsiteY150" fmla="*/ 691450 h 874716"/>
                <a:gd name="connsiteX151" fmla="*/ 3852421 w 6857455"/>
                <a:gd name="connsiteY151" fmla="*/ 709167 h 874716"/>
                <a:gd name="connsiteX152" fmla="*/ 3947104 w 6857455"/>
                <a:gd name="connsiteY152" fmla="*/ 743267 h 874716"/>
                <a:gd name="connsiteX153" fmla="*/ 4013208 w 6857455"/>
                <a:gd name="connsiteY153" fmla="*/ 769367 h 874716"/>
                <a:gd name="connsiteX154" fmla="*/ 4105222 w 6857455"/>
                <a:gd name="connsiteY154" fmla="*/ 792418 h 874716"/>
                <a:gd name="connsiteX155" fmla="*/ 4246006 w 6857455"/>
                <a:gd name="connsiteY155" fmla="*/ 808610 h 874716"/>
                <a:gd name="connsiteX156" fmla="*/ 4310779 w 6857455"/>
                <a:gd name="connsiteY156" fmla="*/ 810326 h 874716"/>
                <a:gd name="connsiteX157" fmla="*/ 4413272 w 6857455"/>
                <a:gd name="connsiteY157" fmla="*/ 848235 h 874716"/>
                <a:gd name="connsiteX158" fmla="*/ 4457087 w 6857455"/>
                <a:gd name="connsiteY158" fmla="*/ 866524 h 874716"/>
                <a:gd name="connsiteX159" fmla="*/ 4496523 w 6857455"/>
                <a:gd name="connsiteY159" fmla="*/ 851284 h 874716"/>
                <a:gd name="connsiteX160" fmla="*/ 4522050 w 6857455"/>
                <a:gd name="connsiteY160" fmla="*/ 833757 h 874716"/>
                <a:gd name="connsiteX161" fmla="*/ 4602824 w 6857455"/>
                <a:gd name="connsiteY161" fmla="*/ 848618 h 874716"/>
                <a:gd name="connsiteX162" fmla="*/ 4688553 w 6857455"/>
                <a:gd name="connsiteY162" fmla="*/ 864238 h 874716"/>
                <a:gd name="connsiteX163" fmla="*/ 4749895 w 6857455"/>
                <a:gd name="connsiteY163" fmla="*/ 874716 h 874716"/>
                <a:gd name="connsiteX164" fmla="*/ 4826480 w 6857455"/>
                <a:gd name="connsiteY164" fmla="*/ 866334 h 874716"/>
                <a:gd name="connsiteX165" fmla="*/ 4886870 w 6857455"/>
                <a:gd name="connsiteY165" fmla="*/ 862906 h 874716"/>
                <a:gd name="connsiteX166" fmla="*/ 4935639 w 6857455"/>
                <a:gd name="connsiteY166" fmla="*/ 853190 h 874716"/>
                <a:gd name="connsiteX167" fmla="*/ 4952784 w 6857455"/>
                <a:gd name="connsiteY167" fmla="*/ 847473 h 874716"/>
                <a:gd name="connsiteX168" fmla="*/ 5088617 w 6857455"/>
                <a:gd name="connsiteY168" fmla="*/ 802896 h 874716"/>
                <a:gd name="connsiteX169" fmla="*/ 5233781 w 6857455"/>
                <a:gd name="connsiteY169" fmla="*/ 767271 h 874716"/>
                <a:gd name="connsiteX170" fmla="*/ 5327893 w 6857455"/>
                <a:gd name="connsiteY170" fmla="*/ 789752 h 874716"/>
                <a:gd name="connsiteX171" fmla="*/ 5362946 w 6857455"/>
                <a:gd name="connsiteY171" fmla="*/ 789370 h 874716"/>
                <a:gd name="connsiteX172" fmla="*/ 5524115 w 6857455"/>
                <a:gd name="connsiteY172" fmla="*/ 794514 h 874716"/>
                <a:gd name="connsiteX173" fmla="*/ 5552500 w 6857455"/>
                <a:gd name="connsiteY173" fmla="*/ 800038 h 874716"/>
                <a:gd name="connsiteX174" fmla="*/ 5705857 w 6857455"/>
                <a:gd name="connsiteY174" fmla="*/ 777367 h 874716"/>
                <a:gd name="connsiteX175" fmla="*/ 5761485 w 6857455"/>
                <a:gd name="connsiteY175" fmla="*/ 773557 h 874716"/>
                <a:gd name="connsiteX176" fmla="*/ 5812731 w 6857455"/>
                <a:gd name="connsiteY176" fmla="*/ 767271 h 874716"/>
                <a:gd name="connsiteX177" fmla="*/ 5884361 w 6857455"/>
                <a:gd name="connsiteY177" fmla="*/ 765747 h 874716"/>
                <a:gd name="connsiteX178" fmla="*/ 5958660 w 6857455"/>
                <a:gd name="connsiteY178" fmla="*/ 768605 h 874716"/>
                <a:gd name="connsiteX179" fmla="*/ 6041528 w 6857455"/>
                <a:gd name="connsiteY179" fmla="*/ 768033 h 874716"/>
                <a:gd name="connsiteX180" fmla="*/ 6074297 w 6857455"/>
                <a:gd name="connsiteY180" fmla="*/ 763081 h 874716"/>
                <a:gd name="connsiteX181" fmla="*/ 6162880 w 6857455"/>
                <a:gd name="connsiteY181" fmla="*/ 766509 h 874716"/>
                <a:gd name="connsiteX182" fmla="*/ 6209364 w 6857455"/>
                <a:gd name="connsiteY182" fmla="*/ 760795 h 874716"/>
                <a:gd name="connsiteX183" fmla="*/ 6285948 w 6857455"/>
                <a:gd name="connsiteY183" fmla="*/ 759651 h 874716"/>
                <a:gd name="connsiteX184" fmla="*/ 6310905 w 6857455"/>
                <a:gd name="connsiteY184" fmla="*/ 758316 h 874716"/>
                <a:gd name="connsiteX185" fmla="*/ 6333194 w 6857455"/>
                <a:gd name="connsiteY185" fmla="*/ 757554 h 874716"/>
                <a:gd name="connsiteX186" fmla="*/ 6409586 w 6857455"/>
                <a:gd name="connsiteY186" fmla="*/ 773177 h 874716"/>
                <a:gd name="connsiteX187" fmla="*/ 6477407 w 6857455"/>
                <a:gd name="connsiteY187" fmla="*/ 774129 h 874716"/>
                <a:gd name="connsiteX188" fmla="*/ 6596283 w 6857455"/>
                <a:gd name="connsiteY188" fmla="*/ 786703 h 874716"/>
                <a:gd name="connsiteX189" fmla="*/ 6622573 w 6857455"/>
                <a:gd name="connsiteY189" fmla="*/ 782321 h 874716"/>
                <a:gd name="connsiteX190" fmla="*/ 6704872 w 6857455"/>
                <a:gd name="connsiteY190" fmla="*/ 780607 h 874716"/>
                <a:gd name="connsiteX191" fmla="*/ 6751738 w 6857455"/>
                <a:gd name="connsiteY191" fmla="*/ 779273 h 874716"/>
                <a:gd name="connsiteX192" fmla="*/ 6809650 w 6857455"/>
                <a:gd name="connsiteY192" fmla="*/ 788417 h 874716"/>
                <a:gd name="connsiteX193" fmla="*/ 6832976 w 6857455"/>
                <a:gd name="connsiteY193" fmla="*/ 800428 h 874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6857455" h="874716">
                  <a:moveTo>
                    <a:pt x="6857455" y="804643"/>
                  </a:moveTo>
                  <a:lnTo>
                    <a:pt x="6857455" y="562246"/>
                  </a:lnTo>
                  <a:lnTo>
                    <a:pt x="6829178" y="551284"/>
                  </a:lnTo>
                  <a:cubicBezTo>
                    <a:pt x="6805745" y="539044"/>
                    <a:pt x="6784885" y="521708"/>
                    <a:pt x="6766024" y="500372"/>
                  </a:cubicBezTo>
                  <a:cubicBezTo>
                    <a:pt x="6755166" y="488179"/>
                    <a:pt x="6746784" y="486845"/>
                    <a:pt x="6734971" y="500944"/>
                  </a:cubicBezTo>
                  <a:cubicBezTo>
                    <a:pt x="6721257" y="517326"/>
                    <a:pt x="6701634" y="510850"/>
                    <a:pt x="6683915" y="507040"/>
                  </a:cubicBezTo>
                  <a:cubicBezTo>
                    <a:pt x="6665629" y="503230"/>
                    <a:pt x="6647148" y="499228"/>
                    <a:pt x="6628860" y="495418"/>
                  </a:cubicBezTo>
                  <a:cubicBezTo>
                    <a:pt x="6615335" y="492752"/>
                    <a:pt x="6601999" y="490466"/>
                    <a:pt x="6588662" y="487227"/>
                  </a:cubicBezTo>
                  <a:cubicBezTo>
                    <a:pt x="6547133" y="477129"/>
                    <a:pt x="6509794" y="480177"/>
                    <a:pt x="6476074" y="511230"/>
                  </a:cubicBezTo>
                  <a:cubicBezTo>
                    <a:pt x="6450356" y="535043"/>
                    <a:pt x="6417399" y="542093"/>
                    <a:pt x="6382345" y="534853"/>
                  </a:cubicBezTo>
                  <a:cubicBezTo>
                    <a:pt x="6377963" y="533901"/>
                    <a:pt x="6372439" y="530091"/>
                    <a:pt x="6369391" y="531615"/>
                  </a:cubicBezTo>
                  <a:cubicBezTo>
                    <a:pt x="6323479" y="553904"/>
                    <a:pt x="6287092" y="514658"/>
                    <a:pt x="6244799" y="512182"/>
                  </a:cubicBezTo>
                  <a:cubicBezTo>
                    <a:pt x="6226130" y="511040"/>
                    <a:pt x="6207079" y="496942"/>
                    <a:pt x="6190315" y="485703"/>
                  </a:cubicBezTo>
                  <a:cubicBezTo>
                    <a:pt x="6167262" y="470271"/>
                    <a:pt x="6146687" y="455412"/>
                    <a:pt x="6115446" y="462270"/>
                  </a:cubicBezTo>
                  <a:cubicBezTo>
                    <a:pt x="6084203" y="469319"/>
                    <a:pt x="6055627" y="456364"/>
                    <a:pt x="6032194" y="434266"/>
                  </a:cubicBezTo>
                  <a:cubicBezTo>
                    <a:pt x="6014287" y="417501"/>
                    <a:pt x="5994665" y="415977"/>
                    <a:pt x="5971042" y="420738"/>
                  </a:cubicBezTo>
                  <a:cubicBezTo>
                    <a:pt x="5941513" y="426645"/>
                    <a:pt x="5910842" y="427027"/>
                    <a:pt x="5880933" y="430646"/>
                  </a:cubicBezTo>
                  <a:cubicBezTo>
                    <a:pt x="5874454" y="431408"/>
                    <a:pt x="5866265" y="434076"/>
                    <a:pt x="5862452" y="438648"/>
                  </a:cubicBezTo>
                  <a:cubicBezTo>
                    <a:pt x="5815779" y="495418"/>
                    <a:pt x="5750055" y="495990"/>
                    <a:pt x="5685283" y="498658"/>
                  </a:cubicBezTo>
                  <a:cubicBezTo>
                    <a:pt x="5646039" y="500372"/>
                    <a:pt x="5606604" y="500372"/>
                    <a:pt x="5567169" y="499420"/>
                  </a:cubicBezTo>
                  <a:cubicBezTo>
                    <a:pt x="5553832" y="499228"/>
                    <a:pt x="5539736" y="496180"/>
                    <a:pt x="5527923" y="490466"/>
                  </a:cubicBezTo>
                  <a:cubicBezTo>
                    <a:pt x="5503348" y="478463"/>
                    <a:pt x="5480680" y="462843"/>
                    <a:pt x="5456292" y="450650"/>
                  </a:cubicBezTo>
                  <a:cubicBezTo>
                    <a:pt x="5447151" y="445886"/>
                    <a:pt x="5435338" y="445696"/>
                    <a:pt x="5424670" y="444934"/>
                  </a:cubicBezTo>
                  <a:cubicBezTo>
                    <a:pt x="5405809" y="443410"/>
                    <a:pt x="5384854" y="447982"/>
                    <a:pt x="5368662" y="441124"/>
                  </a:cubicBezTo>
                  <a:cubicBezTo>
                    <a:pt x="5326559" y="423407"/>
                    <a:pt x="5287123" y="427407"/>
                    <a:pt x="5247118" y="444934"/>
                  </a:cubicBezTo>
                  <a:cubicBezTo>
                    <a:pt x="5191108" y="469509"/>
                    <a:pt x="5138148" y="467605"/>
                    <a:pt x="5088617" y="428742"/>
                  </a:cubicBezTo>
                  <a:cubicBezTo>
                    <a:pt x="5066328" y="411215"/>
                    <a:pt x="5044609" y="419596"/>
                    <a:pt x="5025750" y="433694"/>
                  </a:cubicBezTo>
                  <a:cubicBezTo>
                    <a:pt x="5004032" y="450078"/>
                    <a:pt x="4982885" y="454268"/>
                    <a:pt x="4957930" y="442268"/>
                  </a:cubicBezTo>
                  <a:cubicBezTo>
                    <a:pt x="4952404" y="439600"/>
                    <a:pt x="4944594" y="440933"/>
                    <a:pt x="4938116" y="441886"/>
                  </a:cubicBezTo>
                  <a:cubicBezTo>
                    <a:pt x="4901158" y="446648"/>
                    <a:pt x="4864009" y="454650"/>
                    <a:pt x="4833910" y="421693"/>
                  </a:cubicBezTo>
                  <a:cubicBezTo>
                    <a:pt x="4828004" y="415214"/>
                    <a:pt x="4818097" y="412549"/>
                    <a:pt x="4810095" y="408167"/>
                  </a:cubicBezTo>
                  <a:cubicBezTo>
                    <a:pt x="4776566" y="390258"/>
                    <a:pt x="4777900" y="391974"/>
                    <a:pt x="4747991" y="413691"/>
                  </a:cubicBezTo>
                  <a:cubicBezTo>
                    <a:pt x="4732369" y="425121"/>
                    <a:pt x="4710842" y="436742"/>
                    <a:pt x="4692745" y="435790"/>
                  </a:cubicBezTo>
                  <a:cubicBezTo>
                    <a:pt x="4583584" y="430075"/>
                    <a:pt x="4479758" y="457508"/>
                    <a:pt x="4375933" y="483417"/>
                  </a:cubicBezTo>
                  <a:cubicBezTo>
                    <a:pt x="4311923" y="499420"/>
                    <a:pt x="4249436" y="500372"/>
                    <a:pt x="4185426" y="484179"/>
                  </a:cubicBezTo>
                  <a:cubicBezTo>
                    <a:pt x="4139133" y="472367"/>
                    <a:pt x="4095315" y="491800"/>
                    <a:pt x="4052072" y="505134"/>
                  </a:cubicBezTo>
                  <a:cubicBezTo>
                    <a:pt x="4043117" y="507799"/>
                    <a:pt x="4034735" y="518278"/>
                    <a:pt x="4029973" y="527233"/>
                  </a:cubicBezTo>
                  <a:cubicBezTo>
                    <a:pt x="4012826" y="558858"/>
                    <a:pt x="3984441" y="563810"/>
                    <a:pt x="3948626" y="550666"/>
                  </a:cubicBezTo>
                  <a:cubicBezTo>
                    <a:pt x="3920241" y="540377"/>
                    <a:pt x="3894332" y="526661"/>
                    <a:pt x="3871280" y="502275"/>
                  </a:cubicBezTo>
                  <a:cubicBezTo>
                    <a:pt x="3844229" y="473701"/>
                    <a:pt x="3816224" y="441124"/>
                    <a:pt x="3774312" y="429122"/>
                  </a:cubicBezTo>
                  <a:cubicBezTo>
                    <a:pt x="3756214" y="423979"/>
                    <a:pt x="3740593" y="423217"/>
                    <a:pt x="3721543" y="428552"/>
                  </a:cubicBezTo>
                  <a:cubicBezTo>
                    <a:pt x="3684583" y="438837"/>
                    <a:pt x="3647436" y="446078"/>
                    <a:pt x="3612763" y="414263"/>
                  </a:cubicBezTo>
                  <a:cubicBezTo>
                    <a:pt x="3593712" y="396736"/>
                    <a:pt x="3567994" y="385496"/>
                    <a:pt x="3537323" y="389878"/>
                  </a:cubicBezTo>
                  <a:cubicBezTo>
                    <a:pt x="3499031" y="395402"/>
                    <a:pt x="3464168" y="381496"/>
                    <a:pt x="3431593" y="360921"/>
                  </a:cubicBezTo>
                  <a:cubicBezTo>
                    <a:pt x="3419971" y="353491"/>
                    <a:pt x="3405682" y="349301"/>
                    <a:pt x="3392158" y="345681"/>
                  </a:cubicBezTo>
                  <a:cubicBezTo>
                    <a:pt x="3360915" y="337298"/>
                    <a:pt x="3329480" y="329868"/>
                    <a:pt x="3297856" y="323010"/>
                  </a:cubicBezTo>
                  <a:cubicBezTo>
                    <a:pt x="3271948" y="317296"/>
                    <a:pt x="3245849" y="313104"/>
                    <a:pt x="3219748" y="308151"/>
                  </a:cubicBezTo>
                  <a:cubicBezTo>
                    <a:pt x="3191173" y="302817"/>
                    <a:pt x="3168502" y="290433"/>
                    <a:pt x="3156692" y="261668"/>
                  </a:cubicBezTo>
                  <a:cubicBezTo>
                    <a:pt x="3152882" y="252524"/>
                    <a:pt x="3143737" y="245283"/>
                    <a:pt x="3136497" y="237663"/>
                  </a:cubicBezTo>
                  <a:cubicBezTo>
                    <a:pt x="3131355" y="232139"/>
                    <a:pt x="3124495" y="227947"/>
                    <a:pt x="3119733" y="222233"/>
                  </a:cubicBezTo>
                  <a:cubicBezTo>
                    <a:pt x="3094776" y="192132"/>
                    <a:pt x="3070201" y="161843"/>
                    <a:pt x="3045436" y="131742"/>
                  </a:cubicBezTo>
                  <a:cubicBezTo>
                    <a:pt x="3042958" y="128884"/>
                    <a:pt x="3040292" y="125455"/>
                    <a:pt x="3037054" y="124121"/>
                  </a:cubicBezTo>
                  <a:cubicBezTo>
                    <a:pt x="3003525" y="110215"/>
                    <a:pt x="2969614" y="97070"/>
                    <a:pt x="2936466" y="82400"/>
                  </a:cubicBezTo>
                  <a:cubicBezTo>
                    <a:pt x="2923702" y="76686"/>
                    <a:pt x="2910558" y="69637"/>
                    <a:pt x="2901031" y="59731"/>
                  </a:cubicBezTo>
                  <a:cubicBezTo>
                    <a:pt x="2879314" y="37250"/>
                    <a:pt x="2859502" y="12866"/>
                    <a:pt x="2828259" y="3149"/>
                  </a:cubicBezTo>
                  <a:cubicBezTo>
                    <a:pt x="2819114" y="293"/>
                    <a:pt x="2808256" y="-1231"/>
                    <a:pt x="2799492" y="1245"/>
                  </a:cubicBezTo>
                  <a:cubicBezTo>
                    <a:pt x="2763867" y="11532"/>
                    <a:pt x="2729005" y="24296"/>
                    <a:pt x="2693570" y="35154"/>
                  </a:cubicBezTo>
                  <a:cubicBezTo>
                    <a:pt x="2671092" y="41823"/>
                    <a:pt x="2650707" y="49825"/>
                    <a:pt x="2639847" y="73448"/>
                  </a:cubicBezTo>
                  <a:cubicBezTo>
                    <a:pt x="2636801" y="80114"/>
                    <a:pt x="2628226" y="87354"/>
                    <a:pt x="2621178" y="88688"/>
                  </a:cubicBezTo>
                  <a:cubicBezTo>
                    <a:pt x="2575839" y="97260"/>
                    <a:pt x="2531069" y="101451"/>
                    <a:pt x="2489348" y="72304"/>
                  </a:cubicBezTo>
                  <a:cubicBezTo>
                    <a:pt x="2480585" y="66017"/>
                    <a:pt x="2464201" y="66017"/>
                    <a:pt x="2452580" y="68683"/>
                  </a:cubicBezTo>
                  <a:cubicBezTo>
                    <a:pt x="2407811" y="78590"/>
                    <a:pt x="2365328" y="82020"/>
                    <a:pt x="2326464" y="50395"/>
                  </a:cubicBezTo>
                  <a:cubicBezTo>
                    <a:pt x="2321892" y="46585"/>
                    <a:pt x="2307224" y="50015"/>
                    <a:pt x="2300365" y="54777"/>
                  </a:cubicBezTo>
                  <a:cubicBezTo>
                    <a:pt x="2234259" y="101261"/>
                    <a:pt x="2198064" y="102405"/>
                    <a:pt x="2130434" y="58397"/>
                  </a:cubicBezTo>
                  <a:cubicBezTo>
                    <a:pt x="2126052" y="55539"/>
                    <a:pt x="2120337" y="52301"/>
                    <a:pt x="2118621" y="47919"/>
                  </a:cubicBezTo>
                  <a:cubicBezTo>
                    <a:pt x="2107001" y="19914"/>
                    <a:pt x="2082236" y="19152"/>
                    <a:pt x="2057659" y="16866"/>
                  </a:cubicBezTo>
                  <a:cubicBezTo>
                    <a:pt x="2030608" y="14390"/>
                    <a:pt x="2003555" y="11152"/>
                    <a:pt x="1976314" y="8865"/>
                  </a:cubicBezTo>
                  <a:cubicBezTo>
                    <a:pt x="1971550" y="8483"/>
                    <a:pt x="1966216" y="10007"/>
                    <a:pt x="1961454" y="11724"/>
                  </a:cubicBezTo>
                  <a:cubicBezTo>
                    <a:pt x="1943165" y="18010"/>
                    <a:pt x="1925449" y="27154"/>
                    <a:pt x="1906588" y="30964"/>
                  </a:cubicBezTo>
                  <a:cubicBezTo>
                    <a:pt x="1865821" y="39156"/>
                    <a:pt x="1826385" y="55539"/>
                    <a:pt x="1783330" y="48871"/>
                  </a:cubicBezTo>
                  <a:cubicBezTo>
                    <a:pt x="1775902" y="47729"/>
                    <a:pt x="1767327" y="53253"/>
                    <a:pt x="1759327" y="55349"/>
                  </a:cubicBezTo>
                  <a:cubicBezTo>
                    <a:pt x="1744849" y="58969"/>
                    <a:pt x="1730750" y="64111"/>
                    <a:pt x="1716082" y="65445"/>
                  </a:cubicBezTo>
                  <a:cubicBezTo>
                    <a:pt x="1677218" y="68875"/>
                    <a:pt x="1637975" y="71924"/>
                    <a:pt x="1598920" y="72114"/>
                  </a:cubicBezTo>
                  <a:cubicBezTo>
                    <a:pt x="1580061" y="72304"/>
                    <a:pt x="1561201" y="65065"/>
                    <a:pt x="1542150" y="62207"/>
                  </a:cubicBezTo>
                  <a:cubicBezTo>
                    <a:pt x="1533578" y="60873"/>
                    <a:pt x="1519669" y="58587"/>
                    <a:pt x="1516813" y="62779"/>
                  </a:cubicBezTo>
                  <a:cubicBezTo>
                    <a:pt x="1494714" y="94592"/>
                    <a:pt x="1463661" y="88496"/>
                    <a:pt x="1432228" y="88116"/>
                  </a:cubicBezTo>
                  <a:cubicBezTo>
                    <a:pt x="1362884" y="87354"/>
                    <a:pt x="1295826" y="60493"/>
                    <a:pt x="1224765" y="71924"/>
                  </a:cubicBezTo>
                  <a:cubicBezTo>
                    <a:pt x="1204191" y="75162"/>
                    <a:pt x="1181330" y="62397"/>
                    <a:pt x="1159231" y="58207"/>
                  </a:cubicBezTo>
                  <a:cubicBezTo>
                    <a:pt x="1147801" y="56111"/>
                    <a:pt x="1135228" y="53633"/>
                    <a:pt x="1124370" y="56301"/>
                  </a:cubicBezTo>
                  <a:cubicBezTo>
                    <a:pt x="1107605" y="60493"/>
                    <a:pt x="1091411" y="68113"/>
                    <a:pt x="1075600" y="75542"/>
                  </a:cubicBezTo>
                  <a:cubicBezTo>
                    <a:pt x="1046261" y="89258"/>
                    <a:pt x="1016162" y="89258"/>
                    <a:pt x="986633" y="79162"/>
                  </a:cubicBezTo>
                  <a:cubicBezTo>
                    <a:pt x="944722" y="64873"/>
                    <a:pt x="903193" y="64873"/>
                    <a:pt x="861089" y="76304"/>
                  </a:cubicBezTo>
                  <a:cubicBezTo>
                    <a:pt x="826990" y="85638"/>
                    <a:pt x="791935" y="92116"/>
                    <a:pt x="759168" y="104689"/>
                  </a:cubicBezTo>
                  <a:cubicBezTo>
                    <a:pt x="744689" y="110215"/>
                    <a:pt x="732497" y="126597"/>
                    <a:pt x="723735" y="140696"/>
                  </a:cubicBezTo>
                  <a:cubicBezTo>
                    <a:pt x="706018" y="169271"/>
                    <a:pt x="674013" y="169081"/>
                    <a:pt x="647532" y="147934"/>
                  </a:cubicBezTo>
                  <a:cubicBezTo>
                    <a:pt x="619717" y="125645"/>
                    <a:pt x="584664" y="112501"/>
                    <a:pt x="552659" y="95926"/>
                  </a:cubicBezTo>
                  <a:cubicBezTo>
                    <a:pt x="549993" y="94592"/>
                    <a:pt x="545039" y="96116"/>
                    <a:pt x="541800" y="97640"/>
                  </a:cubicBezTo>
                  <a:cubicBezTo>
                    <a:pt x="488649" y="122407"/>
                    <a:pt x="433593" y="126979"/>
                    <a:pt x="375107" y="123169"/>
                  </a:cubicBezTo>
                  <a:cubicBezTo>
                    <a:pt x="341960" y="121073"/>
                    <a:pt x="307289" y="137076"/>
                    <a:pt x="273567" y="145458"/>
                  </a:cubicBezTo>
                  <a:cubicBezTo>
                    <a:pt x="269757" y="146410"/>
                    <a:pt x="266519" y="151174"/>
                    <a:pt x="264043" y="154792"/>
                  </a:cubicBezTo>
                  <a:cubicBezTo>
                    <a:pt x="240228" y="190800"/>
                    <a:pt x="208223" y="200706"/>
                    <a:pt x="169360" y="177273"/>
                  </a:cubicBezTo>
                  <a:cubicBezTo>
                    <a:pt x="143643" y="161651"/>
                    <a:pt x="118114" y="158032"/>
                    <a:pt x="89347" y="157460"/>
                  </a:cubicBezTo>
                  <a:cubicBezTo>
                    <a:pt x="71059" y="157078"/>
                    <a:pt x="52962" y="147934"/>
                    <a:pt x="34291" y="145268"/>
                  </a:cubicBezTo>
                  <a:lnTo>
                    <a:pt x="0" y="142056"/>
                  </a:lnTo>
                  <a:lnTo>
                    <a:pt x="0" y="849556"/>
                  </a:lnTo>
                  <a:lnTo>
                    <a:pt x="60652" y="844783"/>
                  </a:lnTo>
                  <a:cubicBezTo>
                    <a:pt x="80251" y="839473"/>
                    <a:pt x="99446" y="832043"/>
                    <a:pt x="119068" y="827281"/>
                  </a:cubicBezTo>
                  <a:cubicBezTo>
                    <a:pt x="137355" y="822899"/>
                    <a:pt x="154501" y="812802"/>
                    <a:pt x="171840" y="804420"/>
                  </a:cubicBezTo>
                  <a:cubicBezTo>
                    <a:pt x="204985" y="788417"/>
                    <a:pt x="240420" y="798514"/>
                    <a:pt x="274329" y="794324"/>
                  </a:cubicBezTo>
                  <a:cubicBezTo>
                    <a:pt x="285188" y="792990"/>
                    <a:pt x="296046" y="791466"/>
                    <a:pt x="306715" y="788798"/>
                  </a:cubicBezTo>
                  <a:cubicBezTo>
                    <a:pt x="335864" y="781749"/>
                    <a:pt x="365583" y="775653"/>
                    <a:pt x="393967" y="765937"/>
                  </a:cubicBezTo>
                  <a:cubicBezTo>
                    <a:pt x="426165" y="755078"/>
                    <a:pt x="457028" y="740600"/>
                    <a:pt x="493793" y="725549"/>
                  </a:cubicBezTo>
                  <a:cubicBezTo>
                    <a:pt x="506557" y="729360"/>
                    <a:pt x="526180" y="739648"/>
                    <a:pt x="546373" y="740600"/>
                  </a:cubicBezTo>
                  <a:cubicBezTo>
                    <a:pt x="611337" y="743838"/>
                    <a:pt x="672107" y="726121"/>
                    <a:pt x="730211" y="698116"/>
                  </a:cubicBezTo>
                  <a:cubicBezTo>
                    <a:pt x="747927" y="689734"/>
                    <a:pt x="766980" y="684210"/>
                    <a:pt x="784889" y="676018"/>
                  </a:cubicBezTo>
                  <a:cubicBezTo>
                    <a:pt x="791173" y="673161"/>
                    <a:pt x="799365" y="667065"/>
                    <a:pt x="800509" y="661349"/>
                  </a:cubicBezTo>
                  <a:cubicBezTo>
                    <a:pt x="807175" y="628201"/>
                    <a:pt x="831942" y="628772"/>
                    <a:pt x="857661" y="626868"/>
                  </a:cubicBezTo>
                  <a:cubicBezTo>
                    <a:pt x="888332" y="624582"/>
                    <a:pt x="918621" y="619248"/>
                    <a:pt x="949102" y="614676"/>
                  </a:cubicBezTo>
                  <a:cubicBezTo>
                    <a:pt x="953104" y="614104"/>
                    <a:pt x="956722" y="610104"/>
                    <a:pt x="960342" y="607435"/>
                  </a:cubicBezTo>
                  <a:cubicBezTo>
                    <a:pt x="965867" y="603435"/>
                    <a:pt x="971011" y="597339"/>
                    <a:pt x="977109" y="595815"/>
                  </a:cubicBezTo>
                  <a:cubicBezTo>
                    <a:pt x="1008350" y="588385"/>
                    <a:pt x="1039783" y="582099"/>
                    <a:pt x="1071218" y="575240"/>
                  </a:cubicBezTo>
                  <a:cubicBezTo>
                    <a:pt x="1078266" y="573716"/>
                    <a:pt x="1085505" y="571812"/>
                    <a:pt x="1091983" y="568764"/>
                  </a:cubicBezTo>
                  <a:cubicBezTo>
                    <a:pt x="1098079" y="565906"/>
                    <a:pt x="1103223" y="560952"/>
                    <a:pt x="1109321" y="557904"/>
                  </a:cubicBezTo>
                  <a:cubicBezTo>
                    <a:pt x="1125892" y="549714"/>
                    <a:pt x="1142851" y="542093"/>
                    <a:pt x="1162279" y="532949"/>
                  </a:cubicBezTo>
                  <a:cubicBezTo>
                    <a:pt x="1173138" y="550094"/>
                    <a:pt x="1187810" y="540377"/>
                    <a:pt x="1206097" y="532187"/>
                  </a:cubicBezTo>
                  <a:cubicBezTo>
                    <a:pt x="1224765" y="523805"/>
                    <a:pt x="1246292" y="521137"/>
                    <a:pt x="1266867" y="518088"/>
                  </a:cubicBezTo>
                  <a:cubicBezTo>
                    <a:pt x="1304588" y="512564"/>
                    <a:pt x="1342499" y="509134"/>
                    <a:pt x="1380219" y="504182"/>
                  </a:cubicBezTo>
                  <a:cubicBezTo>
                    <a:pt x="1388221" y="503038"/>
                    <a:pt x="1397365" y="500944"/>
                    <a:pt x="1403461" y="496180"/>
                  </a:cubicBezTo>
                  <a:cubicBezTo>
                    <a:pt x="1445181" y="464175"/>
                    <a:pt x="1495858" y="455222"/>
                    <a:pt x="1544054" y="458268"/>
                  </a:cubicBezTo>
                  <a:cubicBezTo>
                    <a:pt x="1581965" y="460557"/>
                    <a:pt x="1619114" y="462270"/>
                    <a:pt x="1656644" y="459032"/>
                  </a:cubicBezTo>
                  <a:cubicBezTo>
                    <a:pt x="1659502" y="458841"/>
                    <a:pt x="1663312" y="459223"/>
                    <a:pt x="1665406" y="460747"/>
                  </a:cubicBezTo>
                  <a:cubicBezTo>
                    <a:pt x="1678360" y="470843"/>
                    <a:pt x="1691887" y="471605"/>
                    <a:pt x="1708461" y="473318"/>
                  </a:cubicBezTo>
                  <a:cubicBezTo>
                    <a:pt x="1731894" y="475797"/>
                    <a:pt x="1753421" y="474081"/>
                    <a:pt x="1775140" y="469891"/>
                  </a:cubicBezTo>
                  <a:cubicBezTo>
                    <a:pt x="1790952" y="466843"/>
                    <a:pt x="1806953" y="460557"/>
                    <a:pt x="1821051" y="452554"/>
                  </a:cubicBezTo>
                  <a:cubicBezTo>
                    <a:pt x="1840672" y="441314"/>
                    <a:pt x="1859535" y="436934"/>
                    <a:pt x="1878203" y="451792"/>
                  </a:cubicBezTo>
                  <a:cubicBezTo>
                    <a:pt x="1898396" y="467605"/>
                    <a:pt x="1921257" y="462081"/>
                    <a:pt x="1943547" y="462651"/>
                  </a:cubicBezTo>
                  <a:cubicBezTo>
                    <a:pt x="1953262" y="462843"/>
                    <a:pt x="1963550" y="462461"/>
                    <a:pt x="1972884" y="464937"/>
                  </a:cubicBezTo>
                  <a:cubicBezTo>
                    <a:pt x="1999935" y="471987"/>
                    <a:pt x="2026036" y="482655"/>
                    <a:pt x="2053469" y="487417"/>
                  </a:cubicBezTo>
                  <a:cubicBezTo>
                    <a:pt x="2068710" y="490084"/>
                    <a:pt x="2085664" y="485321"/>
                    <a:pt x="2101477" y="481893"/>
                  </a:cubicBezTo>
                  <a:cubicBezTo>
                    <a:pt x="2117479" y="478273"/>
                    <a:pt x="2133290" y="472749"/>
                    <a:pt x="2148722" y="467033"/>
                  </a:cubicBezTo>
                  <a:cubicBezTo>
                    <a:pt x="2159199" y="463223"/>
                    <a:pt x="2170629" y="459603"/>
                    <a:pt x="2179011" y="452744"/>
                  </a:cubicBezTo>
                  <a:cubicBezTo>
                    <a:pt x="2198064" y="437124"/>
                    <a:pt x="2217685" y="434455"/>
                    <a:pt x="2240165" y="442648"/>
                  </a:cubicBezTo>
                  <a:cubicBezTo>
                    <a:pt x="2243593" y="443982"/>
                    <a:pt x="2247594" y="443982"/>
                    <a:pt x="2251404" y="444172"/>
                  </a:cubicBezTo>
                  <a:cubicBezTo>
                    <a:pt x="2312370" y="448172"/>
                    <a:pt x="2373330" y="450650"/>
                    <a:pt x="2433912" y="456746"/>
                  </a:cubicBezTo>
                  <a:cubicBezTo>
                    <a:pt x="2458485" y="459223"/>
                    <a:pt x="2482107" y="470081"/>
                    <a:pt x="2506302" y="476939"/>
                  </a:cubicBezTo>
                  <a:cubicBezTo>
                    <a:pt x="2511256" y="478273"/>
                    <a:pt x="2516783" y="480369"/>
                    <a:pt x="2521735" y="479415"/>
                  </a:cubicBezTo>
                  <a:cubicBezTo>
                    <a:pt x="2575647" y="469891"/>
                    <a:pt x="2626132" y="483797"/>
                    <a:pt x="2675854" y="502086"/>
                  </a:cubicBezTo>
                  <a:cubicBezTo>
                    <a:pt x="2680996" y="503992"/>
                    <a:pt x="2687282" y="503419"/>
                    <a:pt x="2692998" y="503038"/>
                  </a:cubicBezTo>
                  <a:cubicBezTo>
                    <a:pt x="2709003" y="501706"/>
                    <a:pt x="2726337" y="495038"/>
                    <a:pt x="2740816" y="499037"/>
                  </a:cubicBezTo>
                  <a:cubicBezTo>
                    <a:pt x="2779297" y="510088"/>
                    <a:pt x="2817398" y="523423"/>
                    <a:pt x="2853596" y="540187"/>
                  </a:cubicBezTo>
                  <a:cubicBezTo>
                    <a:pt x="2890365" y="557142"/>
                    <a:pt x="2924464" y="571430"/>
                    <a:pt x="2966565" y="554286"/>
                  </a:cubicBezTo>
                  <a:cubicBezTo>
                    <a:pt x="2984472" y="547045"/>
                    <a:pt x="3008095" y="552190"/>
                    <a:pt x="3028671" y="554094"/>
                  </a:cubicBezTo>
                  <a:cubicBezTo>
                    <a:pt x="3043720" y="555618"/>
                    <a:pt x="3058198" y="564192"/>
                    <a:pt x="3073059" y="564192"/>
                  </a:cubicBezTo>
                  <a:cubicBezTo>
                    <a:pt x="3112686" y="564192"/>
                    <a:pt x="3147927" y="574288"/>
                    <a:pt x="3182219" y="594862"/>
                  </a:cubicBezTo>
                  <a:cubicBezTo>
                    <a:pt x="3195557" y="602863"/>
                    <a:pt x="3216322" y="597529"/>
                    <a:pt x="3233656" y="599625"/>
                  </a:cubicBezTo>
                  <a:cubicBezTo>
                    <a:pt x="3251947" y="602101"/>
                    <a:pt x="3270804" y="604387"/>
                    <a:pt x="3288332" y="609914"/>
                  </a:cubicBezTo>
                  <a:cubicBezTo>
                    <a:pt x="3333672" y="624392"/>
                    <a:pt x="3378441" y="640774"/>
                    <a:pt x="3423591" y="656015"/>
                  </a:cubicBezTo>
                  <a:cubicBezTo>
                    <a:pt x="3460738" y="668590"/>
                    <a:pt x="3497317" y="658683"/>
                    <a:pt x="3534084" y="653349"/>
                  </a:cubicBezTo>
                  <a:cubicBezTo>
                    <a:pt x="3557137" y="649919"/>
                    <a:pt x="3578662" y="641727"/>
                    <a:pt x="3604571" y="653918"/>
                  </a:cubicBezTo>
                  <a:cubicBezTo>
                    <a:pt x="3629338" y="665541"/>
                    <a:pt x="3660771" y="662873"/>
                    <a:pt x="3688586" y="669160"/>
                  </a:cubicBezTo>
                  <a:cubicBezTo>
                    <a:pt x="3712020" y="674494"/>
                    <a:pt x="3734687" y="683068"/>
                    <a:pt x="3757358" y="691450"/>
                  </a:cubicBezTo>
                  <a:cubicBezTo>
                    <a:pt x="3788221" y="702881"/>
                    <a:pt x="3818700" y="714881"/>
                    <a:pt x="3852421" y="709167"/>
                  </a:cubicBezTo>
                  <a:cubicBezTo>
                    <a:pt x="3890714" y="702689"/>
                    <a:pt x="3917001" y="727073"/>
                    <a:pt x="3947104" y="743267"/>
                  </a:cubicBezTo>
                  <a:cubicBezTo>
                    <a:pt x="3967869" y="754316"/>
                    <a:pt x="3990538" y="762509"/>
                    <a:pt x="4013208" y="769367"/>
                  </a:cubicBezTo>
                  <a:cubicBezTo>
                    <a:pt x="4043497" y="778321"/>
                    <a:pt x="4074740" y="783655"/>
                    <a:pt x="4105222" y="792418"/>
                  </a:cubicBezTo>
                  <a:cubicBezTo>
                    <a:pt x="4151325" y="805561"/>
                    <a:pt x="4198001" y="815850"/>
                    <a:pt x="4246006" y="808610"/>
                  </a:cubicBezTo>
                  <a:cubicBezTo>
                    <a:pt x="4268105" y="805372"/>
                    <a:pt x="4288682" y="805561"/>
                    <a:pt x="4310779" y="810326"/>
                  </a:cubicBezTo>
                  <a:cubicBezTo>
                    <a:pt x="4346974" y="818136"/>
                    <a:pt x="4384123" y="819089"/>
                    <a:pt x="4413272" y="848235"/>
                  </a:cubicBezTo>
                  <a:cubicBezTo>
                    <a:pt x="4423558" y="858524"/>
                    <a:pt x="4442037" y="861190"/>
                    <a:pt x="4457087" y="866524"/>
                  </a:cubicBezTo>
                  <a:cubicBezTo>
                    <a:pt x="4474424" y="872812"/>
                    <a:pt x="4487186" y="869572"/>
                    <a:pt x="4496523" y="851284"/>
                  </a:cubicBezTo>
                  <a:cubicBezTo>
                    <a:pt x="4500713" y="843093"/>
                    <a:pt x="4512715" y="835091"/>
                    <a:pt x="4522050" y="833757"/>
                  </a:cubicBezTo>
                  <a:cubicBezTo>
                    <a:pt x="4550055" y="829757"/>
                    <a:pt x="4575773" y="835663"/>
                    <a:pt x="4602824" y="848618"/>
                  </a:cubicBezTo>
                  <a:cubicBezTo>
                    <a:pt x="4628161" y="860810"/>
                    <a:pt x="4659786" y="859476"/>
                    <a:pt x="4688553" y="864238"/>
                  </a:cubicBezTo>
                  <a:cubicBezTo>
                    <a:pt x="4708936" y="867668"/>
                    <a:pt x="4729321" y="874716"/>
                    <a:pt x="4749895" y="874716"/>
                  </a:cubicBezTo>
                  <a:cubicBezTo>
                    <a:pt x="4775424" y="874716"/>
                    <a:pt x="4800761" y="868620"/>
                    <a:pt x="4826480" y="866334"/>
                  </a:cubicBezTo>
                  <a:cubicBezTo>
                    <a:pt x="4846482" y="864430"/>
                    <a:pt x="4866867" y="865192"/>
                    <a:pt x="4886870" y="862906"/>
                  </a:cubicBezTo>
                  <a:cubicBezTo>
                    <a:pt x="4903254" y="861190"/>
                    <a:pt x="4919447" y="856810"/>
                    <a:pt x="4935639" y="853190"/>
                  </a:cubicBezTo>
                  <a:cubicBezTo>
                    <a:pt x="4941546" y="851856"/>
                    <a:pt x="4947452" y="846711"/>
                    <a:pt x="4952784" y="847473"/>
                  </a:cubicBezTo>
                  <a:cubicBezTo>
                    <a:pt x="5005745" y="855666"/>
                    <a:pt x="5043847" y="819089"/>
                    <a:pt x="5088617" y="802896"/>
                  </a:cubicBezTo>
                  <a:cubicBezTo>
                    <a:pt x="5135672" y="785749"/>
                    <a:pt x="5181204" y="759461"/>
                    <a:pt x="5233781" y="767271"/>
                  </a:cubicBezTo>
                  <a:cubicBezTo>
                    <a:pt x="5265596" y="772033"/>
                    <a:pt x="5296267" y="783083"/>
                    <a:pt x="5327893" y="789752"/>
                  </a:cubicBezTo>
                  <a:cubicBezTo>
                    <a:pt x="5339132" y="792038"/>
                    <a:pt x="5351705" y="791656"/>
                    <a:pt x="5362946" y="789370"/>
                  </a:cubicBezTo>
                  <a:cubicBezTo>
                    <a:pt x="5417240" y="778891"/>
                    <a:pt x="5470771" y="777367"/>
                    <a:pt x="5524115" y="794514"/>
                  </a:cubicBezTo>
                  <a:cubicBezTo>
                    <a:pt x="5533257" y="797372"/>
                    <a:pt x="5542974" y="800038"/>
                    <a:pt x="5552500" y="800038"/>
                  </a:cubicBezTo>
                  <a:cubicBezTo>
                    <a:pt x="5604697" y="800038"/>
                    <a:pt x="5655944" y="796038"/>
                    <a:pt x="5705857" y="777367"/>
                  </a:cubicBezTo>
                  <a:cubicBezTo>
                    <a:pt x="5722622" y="771080"/>
                    <a:pt x="5743006" y="775081"/>
                    <a:pt x="5761485" y="773557"/>
                  </a:cubicBezTo>
                  <a:cubicBezTo>
                    <a:pt x="5778629" y="772224"/>
                    <a:pt x="5796156" y="771653"/>
                    <a:pt x="5812731" y="767271"/>
                  </a:cubicBezTo>
                  <a:cubicBezTo>
                    <a:pt x="5836925" y="760795"/>
                    <a:pt x="5859404" y="760033"/>
                    <a:pt x="5884361" y="765747"/>
                  </a:cubicBezTo>
                  <a:cubicBezTo>
                    <a:pt x="5908174" y="771080"/>
                    <a:pt x="5933892" y="768415"/>
                    <a:pt x="5958660" y="768605"/>
                  </a:cubicBezTo>
                  <a:cubicBezTo>
                    <a:pt x="5986282" y="768795"/>
                    <a:pt x="6013906" y="768984"/>
                    <a:pt x="6041528" y="768033"/>
                  </a:cubicBezTo>
                  <a:cubicBezTo>
                    <a:pt x="6052579" y="767653"/>
                    <a:pt x="6065151" y="760033"/>
                    <a:pt x="6074297" y="763081"/>
                  </a:cubicBezTo>
                  <a:cubicBezTo>
                    <a:pt x="6103824" y="773366"/>
                    <a:pt x="6133353" y="760985"/>
                    <a:pt x="6162880" y="766509"/>
                  </a:cubicBezTo>
                  <a:cubicBezTo>
                    <a:pt x="6177360" y="769367"/>
                    <a:pt x="6193743" y="761557"/>
                    <a:pt x="6209364" y="760795"/>
                  </a:cubicBezTo>
                  <a:cubicBezTo>
                    <a:pt x="6234892" y="759461"/>
                    <a:pt x="6260419" y="760033"/>
                    <a:pt x="6285948" y="759651"/>
                  </a:cubicBezTo>
                  <a:cubicBezTo>
                    <a:pt x="6294330" y="759461"/>
                    <a:pt x="6302523" y="758699"/>
                    <a:pt x="6310905" y="758316"/>
                  </a:cubicBezTo>
                  <a:cubicBezTo>
                    <a:pt x="6318335" y="757936"/>
                    <a:pt x="6326145" y="756222"/>
                    <a:pt x="6333194" y="757554"/>
                  </a:cubicBezTo>
                  <a:cubicBezTo>
                    <a:pt x="6358723" y="762318"/>
                    <a:pt x="6383869" y="770129"/>
                    <a:pt x="6409586" y="773177"/>
                  </a:cubicBezTo>
                  <a:cubicBezTo>
                    <a:pt x="6431875" y="775843"/>
                    <a:pt x="6454928" y="772224"/>
                    <a:pt x="6477407" y="774129"/>
                  </a:cubicBezTo>
                  <a:cubicBezTo>
                    <a:pt x="6517032" y="777367"/>
                    <a:pt x="6556657" y="783083"/>
                    <a:pt x="6596283" y="786703"/>
                  </a:cubicBezTo>
                  <a:cubicBezTo>
                    <a:pt x="6604857" y="787465"/>
                    <a:pt x="6613809" y="782701"/>
                    <a:pt x="6622573" y="782321"/>
                  </a:cubicBezTo>
                  <a:cubicBezTo>
                    <a:pt x="6650006" y="781369"/>
                    <a:pt x="6677439" y="781177"/>
                    <a:pt x="6704872" y="780607"/>
                  </a:cubicBezTo>
                  <a:cubicBezTo>
                    <a:pt x="6720493" y="780415"/>
                    <a:pt x="6736305" y="780987"/>
                    <a:pt x="6751738" y="779273"/>
                  </a:cubicBezTo>
                  <a:cubicBezTo>
                    <a:pt x="6772120" y="776987"/>
                    <a:pt x="6790599" y="773557"/>
                    <a:pt x="6809650" y="788417"/>
                  </a:cubicBezTo>
                  <a:cubicBezTo>
                    <a:pt x="6816984" y="794180"/>
                    <a:pt x="6824819" y="797942"/>
                    <a:pt x="6832976" y="80042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ffectLst>
              <a:outerShdw blurRad="381000" dist="152400" dir="10800000" algn="l" rotWithShape="0">
                <a:prstClr val="black">
                  <a:alpha val="1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id="{44E103E5-C039-4EA4-843B-AD566B5C96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 flipH="1">
              <a:off x="2640988" y="2991914"/>
              <a:ext cx="6857455" cy="874716"/>
            </a:xfrm>
            <a:custGeom>
              <a:avLst/>
              <a:gdLst>
                <a:gd name="connsiteX0" fmla="*/ 6857455 w 6857455"/>
                <a:gd name="connsiteY0" fmla="*/ 804643 h 874716"/>
                <a:gd name="connsiteX1" fmla="*/ 6857455 w 6857455"/>
                <a:gd name="connsiteY1" fmla="*/ 562246 h 874716"/>
                <a:gd name="connsiteX2" fmla="*/ 6829178 w 6857455"/>
                <a:gd name="connsiteY2" fmla="*/ 551284 h 874716"/>
                <a:gd name="connsiteX3" fmla="*/ 6766024 w 6857455"/>
                <a:gd name="connsiteY3" fmla="*/ 500372 h 874716"/>
                <a:gd name="connsiteX4" fmla="*/ 6734971 w 6857455"/>
                <a:gd name="connsiteY4" fmla="*/ 500944 h 874716"/>
                <a:gd name="connsiteX5" fmla="*/ 6683915 w 6857455"/>
                <a:gd name="connsiteY5" fmla="*/ 507040 h 874716"/>
                <a:gd name="connsiteX6" fmla="*/ 6628860 w 6857455"/>
                <a:gd name="connsiteY6" fmla="*/ 495418 h 874716"/>
                <a:gd name="connsiteX7" fmla="*/ 6588662 w 6857455"/>
                <a:gd name="connsiteY7" fmla="*/ 487227 h 874716"/>
                <a:gd name="connsiteX8" fmla="*/ 6476074 w 6857455"/>
                <a:gd name="connsiteY8" fmla="*/ 511230 h 874716"/>
                <a:gd name="connsiteX9" fmla="*/ 6382345 w 6857455"/>
                <a:gd name="connsiteY9" fmla="*/ 534853 h 874716"/>
                <a:gd name="connsiteX10" fmla="*/ 6369391 w 6857455"/>
                <a:gd name="connsiteY10" fmla="*/ 531615 h 874716"/>
                <a:gd name="connsiteX11" fmla="*/ 6244799 w 6857455"/>
                <a:gd name="connsiteY11" fmla="*/ 512182 h 874716"/>
                <a:gd name="connsiteX12" fmla="*/ 6190315 w 6857455"/>
                <a:gd name="connsiteY12" fmla="*/ 485703 h 874716"/>
                <a:gd name="connsiteX13" fmla="*/ 6115446 w 6857455"/>
                <a:gd name="connsiteY13" fmla="*/ 462270 h 874716"/>
                <a:gd name="connsiteX14" fmla="*/ 6032194 w 6857455"/>
                <a:gd name="connsiteY14" fmla="*/ 434266 h 874716"/>
                <a:gd name="connsiteX15" fmla="*/ 5971042 w 6857455"/>
                <a:gd name="connsiteY15" fmla="*/ 420738 h 874716"/>
                <a:gd name="connsiteX16" fmla="*/ 5880933 w 6857455"/>
                <a:gd name="connsiteY16" fmla="*/ 430646 h 874716"/>
                <a:gd name="connsiteX17" fmla="*/ 5862452 w 6857455"/>
                <a:gd name="connsiteY17" fmla="*/ 438648 h 874716"/>
                <a:gd name="connsiteX18" fmla="*/ 5685283 w 6857455"/>
                <a:gd name="connsiteY18" fmla="*/ 498658 h 874716"/>
                <a:gd name="connsiteX19" fmla="*/ 5567169 w 6857455"/>
                <a:gd name="connsiteY19" fmla="*/ 499420 h 874716"/>
                <a:gd name="connsiteX20" fmla="*/ 5527923 w 6857455"/>
                <a:gd name="connsiteY20" fmla="*/ 490466 h 874716"/>
                <a:gd name="connsiteX21" fmla="*/ 5456292 w 6857455"/>
                <a:gd name="connsiteY21" fmla="*/ 450650 h 874716"/>
                <a:gd name="connsiteX22" fmla="*/ 5424670 w 6857455"/>
                <a:gd name="connsiteY22" fmla="*/ 444934 h 874716"/>
                <a:gd name="connsiteX23" fmla="*/ 5368662 w 6857455"/>
                <a:gd name="connsiteY23" fmla="*/ 441124 h 874716"/>
                <a:gd name="connsiteX24" fmla="*/ 5247118 w 6857455"/>
                <a:gd name="connsiteY24" fmla="*/ 444934 h 874716"/>
                <a:gd name="connsiteX25" fmla="*/ 5088617 w 6857455"/>
                <a:gd name="connsiteY25" fmla="*/ 428742 h 874716"/>
                <a:gd name="connsiteX26" fmla="*/ 5025750 w 6857455"/>
                <a:gd name="connsiteY26" fmla="*/ 433694 h 874716"/>
                <a:gd name="connsiteX27" fmla="*/ 4957930 w 6857455"/>
                <a:gd name="connsiteY27" fmla="*/ 442268 h 874716"/>
                <a:gd name="connsiteX28" fmla="*/ 4938116 w 6857455"/>
                <a:gd name="connsiteY28" fmla="*/ 441886 h 874716"/>
                <a:gd name="connsiteX29" fmla="*/ 4833910 w 6857455"/>
                <a:gd name="connsiteY29" fmla="*/ 421693 h 874716"/>
                <a:gd name="connsiteX30" fmla="*/ 4810095 w 6857455"/>
                <a:gd name="connsiteY30" fmla="*/ 408167 h 874716"/>
                <a:gd name="connsiteX31" fmla="*/ 4747991 w 6857455"/>
                <a:gd name="connsiteY31" fmla="*/ 413691 h 874716"/>
                <a:gd name="connsiteX32" fmla="*/ 4692745 w 6857455"/>
                <a:gd name="connsiteY32" fmla="*/ 435790 h 874716"/>
                <a:gd name="connsiteX33" fmla="*/ 4375933 w 6857455"/>
                <a:gd name="connsiteY33" fmla="*/ 483417 h 874716"/>
                <a:gd name="connsiteX34" fmla="*/ 4185426 w 6857455"/>
                <a:gd name="connsiteY34" fmla="*/ 484179 h 874716"/>
                <a:gd name="connsiteX35" fmla="*/ 4052072 w 6857455"/>
                <a:gd name="connsiteY35" fmla="*/ 505134 h 874716"/>
                <a:gd name="connsiteX36" fmla="*/ 4029973 w 6857455"/>
                <a:gd name="connsiteY36" fmla="*/ 527233 h 874716"/>
                <a:gd name="connsiteX37" fmla="*/ 3948626 w 6857455"/>
                <a:gd name="connsiteY37" fmla="*/ 550666 h 874716"/>
                <a:gd name="connsiteX38" fmla="*/ 3871280 w 6857455"/>
                <a:gd name="connsiteY38" fmla="*/ 502275 h 874716"/>
                <a:gd name="connsiteX39" fmla="*/ 3774312 w 6857455"/>
                <a:gd name="connsiteY39" fmla="*/ 429122 h 874716"/>
                <a:gd name="connsiteX40" fmla="*/ 3721543 w 6857455"/>
                <a:gd name="connsiteY40" fmla="*/ 428552 h 874716"/>
                <a:gd name="connsiteX41" fmla="*/ 3612763 w 6857455"/>
                <a:gd name="connsiteY41" fmla="*/ 414263 h 874716"/>
                <a:gd name="connsiteX42" fmla="*/ 3537323 w 6857455"/>
                <a:gd name="connsiteY42" fmla="*/ 389878 h 874716"/>
                <a:gd name="connsiteX43" fmla="*/ 3431593 w 6857455"/>
                <a:gd name="connsiteY43" fmla="*/ 360921 h 874716"/>
                <a:gd name="connsiteX44" fmla="*/ 3392158 w 6857455"/>
                <a:gd name="connsiteY44" fmla="*/ 345681 h 874716"/>
                <a:gd name="connsiteX45" fmla="*/ 3297856 w 6857455"/>
                <a:gd name="connsiteY45" fmla="*/ 323010 h 874716"/>
                <a:gd name="connsiteX46" fmla="*/ 3219748 w 6857455"/>
                <a:gd name="connsiteY46" fmla="*/ 308151 h 874716"/>
                <a:gd name="connsiteX47" fmla="*/ 3156692 w 6857455"/>
                <a:gd name="connsiteY47" fmla="*/ 261668 h 874716"/>
                <a:gd name="connsiteX48" fmla="*/ 3136497 w 6857455"/>
                <a:gd name="connsiteY48" fmla="*/ 237663 h 874716"/>
                <a:gd name="connsiteX49" fmla="*/ 3119733 w 6857455"/>
                <a:gd name="connsiteY49" fmla="*/ 222233 h 874716"/>
                <a:gd name="connsiteX50" fmla="*/ 3045436 w 6857455"/>
                <a:gd name="connsiteY50" fmla="*/ 131742 h 874716"/>
                <a:gd name="connsiteX51" fmla="*/ 3037054 w 6857455"/>
                <a:gd name="connsiteY51" fmla="*/ 124121 h 874716"/>
                <a:gd name="connsiteX52" fmla="*/ 2936466 w 6857455"/>
                <a:gd name="connsiteY52" fmla="*/ 82400 h 874716"/>
                <a:gd name="connsiteX53" fmla="*/ 2901031 w 6857455"/>
                <a:gd name="connsiteY53" fmla="*/ 59731 h 874716"/>
                <a:gd name="connsiteX54" fmla="*/ 2828259 w 6857455"/>
                <a:gd name="connsiteY54" fmla="*/ 3149 h 874716"/>
                <a:gd name="connsiteX55" fmla="*/ 2799492 w 6857455"/>
                <a:gd name="connsiteY55" fmla="*/ 1245 h 874716"/>
                <a:gd name="connsiteX56" fmla="*/ 2693570 w 6857455"/>
                <a:gd name="connsiteY56" fmla="*/ 35154 h 874716"/>
                <a:gd name="connsiteX57" fmla="*/ 2639847 w 6857455"/>
                <a:gd name="connsiteY57" fmla="*/ 73448 h 874716"/>
                <a:gd name="connsiteX58" fmla="*/ 2621178 w 6857455"/>
                <a:gd name="connsiteY58" fmla="*/ 88688 h 874716"/>
                <a:gd name="connsiteX59" fmla="*/ 2489348 w 6857455"/>
                <a:gd name="connsiteY59" fmla="*/ 72304 h 874716"/>
                <a:gd name="connsiteX60" fmla="*/ 2452580 w 6857455"/>
                <a:gd name="connsiteY60" fmla="*/ 68683 h 874716"/>
                <a:gd name="connsiteX61" fmla="*/ 2326464 w 6857455"/>
                <a:gd name="connsiteY61" fmla="*/ 50395 h 874716"/>
                <a:gd name="connsiteX62" fmla="*/ 2300365 w 6857455"/>
                <a:gd name="connsiteY62" fmla="*/ 54777 h 874716"/>
                <a:gd name="connsiteX63" fmla="*/ 2130434 w 6857455"/>
                <a:gd name="connsiteY63" fmla="*/ 58397 h 874716"/>
                <a:gd name="connsiteX64" fmla="*/ 2118621 w 6857455"/>
                <a:gd name="connsiteY64" fmla="*/ 47919 h 874716"/>
                <a:gd name="connsiteX65" fmla="*/ 2057659 w 6857455"/>
                <a:gd name="connsiteY65" fmla="*/ 16866 h 874716"/>
                <a:gd name="connsiteX66" fmla="*/ 1976314 w 6857455"/>
                <a:gd name="connsiteY66" fmla="*/ 8865 h 874716"/>
                <a:gd name="connsiteX67" fmla="*/ 1961454 w 6857455"/>
                <a:gd name="connsiteY67" fmla="*/ 11724 h 874716"/>
                <a:gd name="connsiteX68" fmla="*/ 1906588 w 6857455"/>
                <a:gd name="connsiteY68" fmla="*/ 30964 h 874716"/>
                <a:gd name="connsiteX69" fmla="*/ 1783330 w 6857455"/>
                <a:gd name="connsiteY69" fmla="*/ 48871 h 874716"/>
                <a:gd name="connsiteX70" fmla="*/ 1759327 w 6857455"/>
                <a:gd name="connsiteY70" fmla="*/ 55349 h 874716"/>
                <a:gd name="connsiteX71" fmla="*/ 1716082 w 6857455"/>
                <a:gd name="connsiteY71" fmla="*/ 65445 h 874716"/>
                <a:gd name="connsiteX72" fmla="*/ 1598920 w 6857455"/>
                <a:gd name="connsiteY72" fmla="*/ 72114 h 874716"/>
                <a:gd name="connsiteX73" fmla="*/ 1542150 w 6857455"/>
                <a:gd name="connsiteY73" fmla="*/ 62207 h 874716"/>
                <a:gd name="connsiteX74" fmla="*/ 1516813 w 6857455"/>
                <a:gd name="connsiteY74" fmla="*/ 62779 h 874716"/>
                <a:gd name="connsiteX75" fmla="*/ 1432228 w 6857455"/>
                <a:gd name="connsiteY75" fmla="*/ 88116 h 874716"/>
                <a:gd name="connsiteX76" fmla="*/ 1224765 w 6857455"/>
                <a:gd name="connsiteY76" fmla="*/ 71924 h 874716"/>
                <a:gd name="connsiteX77" fmla="*/ 1159231 w 6857455"/>
                <a:gd name="connsiteY77" fmla="*/ 58207 h 874716"/>
                <a:gd name="connsiteX78" fmla="*/ 1124370 w 6857455"/>
                <a:gd name="connsiteY78" fmla="*/ 56301 h 874716"/>
                <a:gd name="connsiteX79" fmla="*/ 1075600 w 6857455"/>
                <a:gd name="connsiteY79" fmla="*/ 75542 h 874716"/>
                <a:gd name="connsiteX80" fmla="*/ 986633 w 6857455"/>
                <a:gd name="connsiteY80" fmla="*/ 79162 h 874716"/>
                <a:gd name="connsiteX81" fmla="*/ 861089 w 6857455"/>
                <a:gd name="connsiteY81" fmla="*/ 76304 h 874716"/>
                <a:gd name="connsiteX82" fmla="*/ 759168 w 6857455"/>
                <a:gd name="connsiteY82" fmla="*/ 104689 h 874716"/>
                <a:gd name="connsiteX83" fmla="*/ 723735 w 6857455"/>
                <a:gd name="connsiteY83" fmla="*/ 140696 h 874716"/>
                <a:gd name="connsiteX84" fmla="*/ 647532 w 6857455"/>
                <a:gd name="connsiteY84" fmla="*/ 147934 h 874716"/>
                <a:gd name="connsiteX85" fmla="*/ 552659 w 6857455"/>
                <a:gd name="connsiteY85" fmla="*/ 95926 h 874716"/>
                <a:gd name="connsiteX86" fmla="*/ 541800 w 6857455"/>
                <a:gd name="connsiteY86" fmla="*/ 97640 h 874716"/>
                <a:gd name="connsiteX87" fmla="*/ 375107 w 6857455"/>
                <a:gd name="connsiteY87" fmla="*/ 123169 h 874716"/>
                <a:gd name="connsiteX88" fmla="*/ 273567 w 6857455"/>
                <a:gd name="connsiteY88" fmla="*/ 145458 h 874716"/>
                <a:gd name="connsiteX89" fmla="*/ 264043 w 6857455"/>
                <a:gd name="connsiteY89" fmla="*/ 154792 h 874716"/>
                <a:gd name="connsiteX90" fmla="*/ 169360 w 6857455"/>
                <a:gd name="connsiteY90" fmla="*/ 177273 h 874716"/>
                <a:gd name="connsiteX91" fmla="*/ 89347 w 6857455"/>
                <a:gd name="connsiteY91" fmla="*/ 157460 h 874716"/>
                <a:gd name="connsiteX92" fmla="*/ 34291 w 6857455"/>
                <a:gd name="connsiteY92" fmla="*/ 145268 h 874716"/>
                <a:gd name="connsiteX93" fmla="*/ 0 w 6857455"/>
                <a:gd name="connsiteY93" fmla="*/ 142056 h 874716"/>
                <a:gd name="connsiteX94" fmla="*/ 0 w 6857455"/>
                <a:gd name="connsiteY94" fmla="*/ 849556 h 874716"/>
                <a:gd name="connsiteX95" fmla="*/ 60652 w 6857455"/>
                <a:gd name="connsiteY95" fmla="*/ 844783 h 874716"/>
                <a:gd name="connsiteX96" fmla="*/ 119068 w 6857455"/>
                <a:gd name="connsiteY96" fmla="*/ 827281 h 874716"/>
                <a:gd name="connsiteX97" fmla="*/ 171840 w 6857455"/>
                <a:gd name="connsiteY97" fmla="*/ 804420 h 874716"/>
                <a:gd name="connsiteX98" fmla="*/ 274329 w 6857455"/>
                <a:gd name="connsiteY98" fmla="*/ 794324 h 874716"/>
                <a:gd name="connsiteX99" fmla="*/ 306715 w 6857455"/>
                <a:gd name="connsiteY99" fmla="*/ 788798 h 874716"/>
                <a:gd name="connsiteX100" fmla="*/ 393967 w 6857455"/>
                <a:gd name="connsiteY100" fmla="*/ 765937 h 874716"/>
                <a:gd name="connsiteX101" fmla="*/ 493793 w 6857455"/>
                <a:gd name="connsiteY101" fmla="*/ 725549 h 874716"/>
                <a:gd name="connsiteX102" fmla="*/ 546373 w 6857455"/>
                <a:gd name="connsiteY102" fmla="*/ 740600 h 874716"/>
                <a:gd name="connsiteX103" fmla="*/ 730211 w 6857455"/>
                <a:gd name="connsiteY103" fmla="*/ 698116 h 874716"/>
                <a:gd name="connsiteX104" fmla="*/ 784889 w 6857455"/>
                <a:gd name="connsiteY104" fmla="*/ 676018 h 874716"/>
                <a:gd name="connsiteX105" fmla="*/ 800509 w 6857455"/>
                <a:gd name="connsiteY105" fmla="*/ 661349 h 874716"/>
                <a:gd name="connsiteX106" fmla="*/ 857661 w 6857455"/>
                <a:gd name="connsiteY106" fmla="*/ 626868 h 874716"/>
                <a:gd name="connsiteX107" fmla="*/ 949102 w 6857455"/>
                <a:gd name="connsiteY107" fmla="*/ 614676 h 874716"/>
                <a:gd name="connsiteX108" fmla="*/ 960342 w 6857455"/>
                <a:gd name="connsiteY108" fmla="*/ 607435 h 874716"/>
                <a:gd name="connsiteX109" fmla="*/ 977109 w 6857455"/>
                <a:gd name="connsiteY109" fmla="*/ 595815 h 874716"/>
                <a:gd name="connsiteX110" fmla="*/ 1071218 w 6857455"/>
                <a:gd name="connsiteY110" fmla="*/ 575240 h 874716"/>
                <a:gd name="connsiteX111" fmla="*/ 1091983 w 6857455"/>
                <a:gd name="connsiteY111" fmla="*/ 568764 h 874716"/>
                <a:gd name="connsiteX112" fmla="*/ 1109321 w 6857455"/>
                <a:gd name="connsiteY112" fmla="*/ 557904 h 874716"/>
                <a:gd name="connsiteX113" fmla="*/ 1162279 w 6857455"/>
                <a:gd name="connsiteY113" fmla="*/ 532949 h 874716"/>
                <a:gd name="connsiteX114" fmla="*/ 1206097 w 6857455"/>
                <a:gd name="connsiteY114" fmla="*/ 532187 h 874716"/>
                <a:gd name="connsiteX115" fmla="*/ 1266867 w 6857455"/>
                <a:gd name="connsiteY115" fmla="*/ 518088 h 874716"/>
                <a:gd name="connsiteX116" fmla="*/ 1380219 w 6857455"/>
                <a:gd name="connsiteY116" fmla="*/ 504182 h 874716"/>
                <a:gd name="connsiteX117" fmla="*/ 1403461 w 6857455"/>
                <a:gd name="connsiteY117" fmla="*/ 496180 h 874716"/>
                <a:gd name="connsiteX118" fmla="*/ 1544054 w 6857455"/>
                <a:gd name="connsiteY118" fmla="*/ 458268 h 874716"/>
                <a:gd name="connsiteX119" fmla="*/ 1656644 w 6857455"/>
                <a:gd name="connsiteY119" fmla="*/ 459032 h 874716"/>
                <a:gd name="connsiteX120" fmla="*/ 1665406 w 6857455"/>
                <a:gd name="connsiteY120" fmla="*/ 460747 h 874716"/>
                <a:gd name="connsiteX121" fmla="*/ 1708461 w 6857455"/>
                <a:gd name="connsiteY121" fmla="*/ 473318 h 874716"/>
                <a:gd name="connsiteX122" fmla="*/ 1775140 w 6857455"/>
                <a:gd name="connsiteY122" fmla="*/ 469891 h 874716"/>
                <a:gd name="connsiteX123" fmla="*/ 1821051 w 6857455"/>
                <a:gd name="connsiteY123" fmla="*/ 452554 h 874716"/>
                <a:gd name="connsiteX124" fmla="*/ 1878203 w 6857455"/>
                <a:gd name="connsiteY124" fmla="*/ 451792 h 874716"/>
                <a:gd name="connsiteX125" fmla="*/ 1943547 w 6857455"/>
                <a:gd name="connsiteY125" fmla="*/ 462651 h 874716"/>
                <a:gd name="connsiteX126" fmla="*/ 1972884 w 6857455"/>
                <a:gd name="connsiteY126" fmla="*/ 464937 h 874716"/>
                <a:gd name="connsiteX127" fmla="*/ 2053469 w 6857455"/>
                <a:gd name="connsiteY127" fmla="*/ 487417 h 874716"/>
                <a:gd name="connsiteX128" fmla="*/ 2101477 w 6857455"/>
                <a:gd name="connsiteY128" fmla="*/ 481893 h 874716"/>
                <a:gd name="connsiteX129" fmla="*/ 2148722 w 6857455"/>
                <a:gd name="connsiteY129" fmla="*/ 467033 h 874716"/>
                <a:gd name="connsiteX130" fmla="*/ 2179011 w 6857455"/>
                <a:gd name="connsiteY130" fmla="*/ 452744 h 874716"/>
                <a:gd name="connsiteX131" fmla="*/ 2240165 w 6857455"/>
                <a:gd name="connsiteY131" fmla="*/ 442648 h 874716"/>
                <a:gd name="connsiteX132" fmla="*/ 2251404 w 6857455"/>
                <a:gd name="connsiteY132" fmla="*/ 444172 h 874716"/>
                <a:gd name="connsiteX133" fmla="*/ 2433912 w 6857455"/>
                <a:gd name="connsiteY133" fmla="*/ 456746 h 874716"/>
                <a:gd name="connsiteX134" fmla="*/ 2506302 w 6857455"/>
                <a:gd name="connsiteY134" fmla="*/ 476939 h 874716"/>
                <a:gd name="connsiteX135" fmla="*/ 2521735 w 6857455"/>
                <a:gd name="connsiteY135" fmla="*/ 479415 h 874716"/>
                <a:gd name="connsiteX136" fmla="*/ 2675854 w 6857455"/>
                <a:gd name="connsiteY136" fmla="*/ 502086 h 874716"/>
                <a:gd name="connsiteX137" fmla="*/ 2692998 w 6857455"/>
                <a:gd name="connsiteY137" fmla="*/ 503038 h 874716"/>
                <a:gd name="connsiteX138" fmla="*/ 2740816 w 6857455"/>
                <a:gd name="connsiteY138" fmla="*/ 499037 h 874716"/>
                <a:gd name="connsiteX139" fmla="*/ 2853596 w 6857455"/>
                <a:gd name="connsiteY139" fmla="*/ 540187 h 874716"/>
                <a:gd name="connsiteX140" fmla="*/ 2966565 w 6857455"/>
                <a:gd name="connsiteY140" fmla="*/ 554286 h 874716"/>
                <a:gd name="connsiteX141" fmla="*/ 3028671 w 6857455"/>
                <a:gd name="connsiteY141" fmla="*/ 554094 h 874716"/>
                <a:gd name="connsiteX142" fmla="*/ 3073059 w 6857455"/>
                <a:gd name="connsiteY142" fmla="*/ 564192 h 874716"/>
                <a:gd name="connsiteX143" fmla="*/ 3182219 w 6857455"/>
                <a:gd name="connsiteY143" fmla="*/ 594862 h 874716"/>
                <a:gd name="connsiteX144" fmla="*/ 3233656 w 6857455"/>
                <a:gd name="connsiteY144" fmla="*/ 599625 h 874716"/>
                <a:gd name="connsiteX145" fmla="*/ 3288332 w 6857455"/>
                <a:gd name="connsiteY145" fmla="*/ 609914 h 874716"/>
                <a:gd name="connsiteX146" fmla="*/ 3423591 w 6857455"/>
                <a:gd name="connsiteY146" fmla="*/ 656015 h 874716"/>
                <a:gd name="connsiteX147" fmla="*/ 3534084 w 6857455"/>
                <a:gd name="connsiteY147" fmla="*/ 653349 h 874716"/>
                <a:gd name="connsiteX148" fmla="*/ 3604571 w 6857455"/>
                <a:gd name="connsiteY148" fmla="*/ 653918 h 874716"/>
                <a:gd name="connsiteX149" fmla="*/ 3688586 w 6857455"/>
                <a:gd name="connsiteY149" fmla="*/ 669160 h 874716"/>
                <a:gd name="connsiteX150" fmla="*/ 3757358 w 6857455"/>
                <a:gd name="connsiteY150" fmla="*/ 691450 h 874716"/>
                <a:gd name="connsiteX151" fmla="*/ 3852421 w 6857455"/>
                <a:gd name="connsiteY151" fmla="*/ 709167 h 874716"/>
                <a:gd name="connsiteX152" fmla="*/ 3947104 w 6857455"/>
                <a:gd name="connsiteY152" fmla="*/ 743267 h 874716"/>
                <a:gd name="connsiteX153" fmla="*/ 4013208 w 6857455"/>
                <a:gd name="connsiteY153" fmla="*/ 769367 h 874716"/>
                <a:gd name="connsiteX154" fmla="*/ 4105222 w 6857455"/>
                <a:gd name="connsiteY154" fmla="*/ 792417 h 874716"/>
                <a:gd name="connsiteX155" fmla="*/ 4246006 w 6857455"/>
                <a:gd name="connsiteY155" fmla="*/ 808610 h 874716"/>
                <a:gd name="connsiteX156" fmla="*/ 4310779 w 6857455"/>
                <a:gd name="connsiteY156" fmla="*/ 810326 h 874716"/>
                <a:gd name="connsiteX157" fmla="*/ 4413272 w 6857455"/>
                <a:gd name="connsiteY157" fmla="*/ 848235 h 874716"/>
                <a:gd name="connsiteX158" fmla="*/ 4457087 w 6857455"/>
                <a:gd name="connsiteY158" fmla="*/ 866524 h 874716"/>
                <a:gd name="connsiteX159" fmla="*/ 4496523 w 6857455"/>
                <a:gd name="connsiteY159" fmla="*/ 851284 h 874716"/>
                <a:gd name="connsiteX160" fmla="*/ 4522050 w 6857455"/>
                <a:gd name="connsiteY160" fmla="*/ 833757 h 874716"/>
                <a:gd name="connsiteX161" fmla="*/ 4602824 w 6857455"/>
                <a:gd name="connsiteY161" fmla="*/ 848618 h 874716"/>
                <a:gd name="connsiteX162" fmla="*/ 4688553 w 6857455"/>
                <a:gd name="connsiteY162" fmla="*/ 864238 h 874716"/>
                <a:gd name="connsiteX163" fmla="*/ 4749895 w 6857455"/>
                <a:gd name="connsiteY163" fmla="*/ 874716 h 874716"/>
                <a:gd name="connsiteX164" fmla="*/ 4826480 w 6857455"/>
                <a:gd name="connsiteY164" fmla="*/ 866334 h 874716"/>
                <a:gd name="connsiteX165" fmla="*/ 4886870 w 6857455"/>
                <a:gd name="connsiteY165" fmla="*/ 862906 h 874716"/>
                <a:gd name="connsiteX166" fmla="*/ 4935639 w 6857455"/>
                <a:gd name="connsiteY166" fmla="*/ 853190 h 874716"/>
                <a:gd name="connsiteX167" fmla="*/ 4952784 w 6857455"/>
                <a:gd name="connsiteY167" fmla="*/ 847473 h 874716"/>
                <a:gd name="connsiteX168" fmla="*/ 5088617 w 6857455"/>
                <a:gd name="connsiteY168" fmla="*/ 802896 h 874716"/>
                <a:gd name="connsiteX169" fmla="*/ 5233781 w 6857455"/>
                <a:gd name="connsiteY169" fmla="*/ 767271 h 874716"/>
                <a:gd name="connsiteX170" fmla="*/ 5327893 w 6857455"/>
                <a:gd name="connsiteY170" fmla="*/ 789752 h 874716"/>
                <a:gd name="connsiteX171" fmla="*/ 5362946 w 6857455"/>
                <a:gd name="connsiteY171" fmla="*/ 789370 h 874716"/>
                <a:gd name="connsiteX172" fmla="*/ 5524115 w 6857455"/>
                <a:gd name="connsiteY172" fmla="*/ 794514 h 874716"/>
                <a:gd name="connsiteX173" fmla="*/ 5552500 w 6857455"/>
                <a:gd name="connsiteY173" fmla="*/ 800038 h 874716"/>
                <a:gd name="connsiteX174" fmla="*/ 5705857 w 6857455"/>
                <a:gd name="connsiteY174" fmla="*/ 777367 h 874716"/>
                <a:gd name="connsiteX175" fmla="*/ 5761485 w 6857455"/>
                <a:gd name="connsiteY175" fmla="*/ 773557 h 874716"/>
                <a:gd name="connsiteX176" fmla="*/ 5812731 w 6857455"/>
                <a:gd name="connsiteY176" fmla="*/ 767271 h 874716"/>
                <a:gd name="connsiteX177" fmla="*/ 5884361 w 6857455"/>
                <a:gd name="connsiteY177" fmla="*/ 765747 h 874716"/>
                <a:gd name="connsiteX178" fmla="*/ 5958660 w 6857455"/>
                <a:gd name="connsiteY178" fmla="*/ 768605 h 874716"/>
                <a:gd name="connsiteX179" fmla="*/ 6041528 w 6857455"/>
                <a:gd name="connsiteY179" fmla="*/ 768033 h 874716"/>
                <a:gd name="connsiteX180" fmla="*/ 6074297 w 6857455"/>
                <a:gd name="connsiteY180" fmla="*/ 763081 h 874716"/>
                <a:gd name="connsiteX181" fmla="*/ 6162880 w 6857455"/>
                <a:gd name="connsiteY181" fmla="*/ 766509 h 874716"/>
                <a:gd name="connsiteX182" fmla="*/ 6209364 w 6857455"/>
                <a:gd name="connsiteY182" fmla="*/ 760795 h 874716"/>
                <a:gd name="connsiteX183" fmla="*/ 6285948 w 6857455"/>
                <a:gd name="connsiteY183" fmla="*/ 759651 h 874716"/>
                <a:gd name="connsiteX184" fmla="*/ 6310905 w 6857455"/>
                <a:gd name="connsiteY184" fmla="*/ 758316 h 874716"/>
                <a:gd name="connsiteX185" fmla="*/ 6333194 w 6857455"/>
                <a:gd name="connsiteY185" fmla="*/ 757554 h 874716"/>
                <a:gd name="connsiteX186" fmla="*/ 6409586 w 6857455"/>
                <a:gd name="connsiteY186" fmla="*/ 773177 h 874716"/>
                <a:gd name="connsiteX187" fmla="*/ 6477407 w 6857455"/>
                <a:gd name="connsiteY187" fmla="*/ 774129 h 874716"/>
                <a:gd name="connsiteX188" fmla="*/ 6596283 w 6857455"/>
                <a:gd name="connsiteY188" fmla="*/ 786703 h 874716"/>
                <a:gd name="connsiteX189" fmla="*/ 6622573 w 6857455"/>
                <a:gd name="connsiteY189" fmla="*/ 782321 h 874716"/>
                <a:gd name="connsiteX190" fmla="*/ 6704872 w 6857455"/>
                <a:gd name="connsiteY190" fmla="*/ 780607 h 874716"/>
                <a:gd name="connsiteX191" fmla="*/ 6751738 w 6857455"/>
                <a:gd name="connsiteY191" fmla="*/ 779273 h 874716"/>
                <a:gd name="connsiteX192" fmla="*/ 6809650 w 6857455"/>
                <a:gd name="connsiteY192" fmla="*/ 788417 h 874716"/>
                <a:gd name="connsiteX193" fmla="*/ 6832976 w 6857455"/>
                <a:gd name="connsiteY193" fmla="*/ 800428 h 874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</a:cxnLst>
              <a:rect l="l" t="t" r="r" b="b"/>
              <a:pathLst>
                <a:path w="6857455" h="874716">
                  <a:moveTo>
                    <a:pt x="6857455" y="804643"/>
                  </a:moveTo>
                  <a:lnTo>
                    <a:pt x="6857455" y="562246"/>
                  </a:lnTo>
                  <a:lnTo>
                    <a:pt x="6829178" y="551284"/>
                  </a:lnTo>
                  <a:cubicBezTo>
                    <a:pt x="6805745" y="539044"/>
                    <a:pt x="6784885" y="521708"/>
                    <a:pt x="6766024" y="500372"/>
                  </a:cubicBezTo>
                  <a:cubicBezTo>
                    <a:pt x="6755166" y="488179"/>
                    <a:pt x="6746784" y="486845"/>
                    <a:pt x="6734971" y="500944"/>
                  </a:cubicBezTo>
                  <a:cubicBezTo>
                    <a:pt x="6721257" y="517326"/>
                    <a:pt x="6701634" y="510850"/>
                    <a:pt x="6683915" y="507040"/>
                  </a:cubicBezTo>
                  <a:cubicBezTo>
                    <a:pt x="6665629" y="503230"/>
                    <a:pt x="6647148" y="499228"/>
                    <a:pt x="6628860" y="495418"/>
                  </a:cubicBezTo>
                  <a:cubicBezTo>
                    <a:pt x="6615335" y="492752"/>
                    <a:pt x="6601999" y="490466"/>
                    <a:pt x="6588662" y="487227"/>
                  </a:cubicBezTo>
                  <a:cubicBezTo>
                    <a:pt x="6547133" y="477129"/>
                    <a:pt x="6509794" y="480177"/>
                    <a:pt x="6476074" y="511230"/>
                  </a:cubicBezTo>
                  <a:cubicBezTo>
                    <a:pt x="6450356" y="535043"/>
                    <a:pt x="6417399" y="542093"/>
                    <a:pt x="6382345" y="534853"/>
                  </a:cubicBezTo>
                  <a:cubicBezTo>
                    <a:pt x="6377963" y="533901"/>
                    <a:pt x="6372439" y="530091"/>
                    <a:pt x="6369391" y="531615"/>
                  </a:cubicBezTo>
                  <a:cubicBezTo>
                    <a:pt x="6323479" y="553904"/>
                    <a:pt x="6287092" y="514658"/>
                    <a:pt x="6244799" y="512182"/>
                  </a:cubicBezTo>
                  <a:cubicBezTo>
                    <a:pt x="6226130" y="511040"/>
                    <a:pt x="6207079" y="496942"/>
                    <a:pt x="6190315" y="485703"/>
                  </a:cubicBezTo>
                  <a:cubicBezTo>
                    <a:pt x="6167262" y="470271"/>
                    <a:pt x="6146687" y="455412"/>
                    <a:pt x="6115446" y="462270"/>
                  </a:cubicBezTo>
                  <a:cubicBezTo>
                    <a:pt x="6084203" y="469319"/>
                    <a:pt x="6055627" y="456364"/>
                    <a:pt x="6032194" y="434266"/>
                  </a:cubicBezTo>
                  <a:cubicBezTo>
                    <a:pt x="6014287" y="417501"/>
                    <a:pt x="5994665" y="415977"/>
                    <a:pt x="5971042" y="420738"/>
                  </a:cubicBezTo>
                  <a:cubicBezTo>
                    <a:pt x="5941513" y="426645"/>
                    <a:pt x="5910842" y="427027"/>
                    <a:pt x="5880933" y="430646"/>
                  </a:cubicBezTo>
                  <a:cubicBezTo>
                    <a:pt x="5874454" y="431408"/>
                    <a:pt x="5866265" y="434076"/>
                    <a:pt x="5862452" y="438648"/>
                  </a:cubicBezTo>
                  <a:cubicBezTo>
                    <a:pt x="5815779" y="495418"/>
                    <a:pt x="5750055" y="495990"/>
                    <a:pt x="5685283" y="498658"/>
                  </a:cubicBezTo>
                  <a:cubicBezTo>
                    <a:pt x="5646039" y="500372"/>
                    <a:pt x="5606604" y="500372"/>
                    <a:pt x="5567169" y="499420"/>
                  </a:cubicBezTo>
                  <a:cubicBezTo>
                    <a:pt x="5553832" y="499228"/>
                    <a:pt x="5539736" y="496180"/>
                    <a:pt x="5527923" y="490466"/>
                  </a:cubicBezTo>
                  <a:cubicBezTo>
                    <a:pt x="5503348" y="478463"/>
                    <a:pt x="5480680" y="462843"/>
                    <a:pt x="5456292" y="450650"/>
                  </a:cubicBezTo>
                  <a:cubicBezTo>
                    <a:pt x="5447151" y="445886"/>
                    <a:pt x="5435338" y="445696"/>
                    <a:pt x="5424670" y="444934"/>
                  </a:cubicBezTo>
                  <a:cubicBezTo>
                    <a:pt x="5405809" y="443410"/>
                    <a:pt x="5384854" y="447982"/>
                    <a:pt x="5368662" y="441124"/>
                  </a:cubicBezTo>
                  <a:cubicBezTo>
                    <a:pt x="5326559" y="423407"/>
                    <a:pt x="5287123" y="427407"/>
                    <a:pt x="5247118" y="444934"/>
                  </a:cubicBezTo>
                  <a:cubicBezTo>
                    <a:pt x="5191108" y="469509"/>
                    <a:pt x="5138148" y="467605"/>
                    <a:pt x="5088617" y="428742"/>
                  </a:cubicBezTo>
                  <a:cubicBezTo>
                    <a:pt x="5066328" y="411215"/>
                    <a:pt x="5044609" y="419596"/>
                    <a:pt x="5025750" y="433694"/>
                  </a:cubicBezTo>
                  <a:cubicBezTo>
                    <a:pt x="5004032" y="450078"/>
                    <a:pt x="4982885" y="454268"/>
                    <a:pt x="4957930" y="442268"/>
                  </a:cubicBezTo>
                  <a:cubicBezTo>
                    <a:pt x="4952404" y="439600"/>
                    <a:pt x="4944594" y="440933"/>
                    <a:pt x="4938116" y="441886"/>
                  </a:cubicBezTo>
                  <a:cubicBezTo>
                    <a:pt x="4901158" y="446648"/>
                    <a:pt x="4864009" y="454650"/>
                    <a:pt x="4833910" y="421693"/>
                  </a:cubicBezTo>
                  <a:cubicBezTo>
                    <a:pt x="4828004" y="415214"/>
                    <a:pt x="4818097" y="412549"/>
                    <a:pt x="4810095" y="408167"/>
                  </a:cubicBezTo>
                  <a:cubicBezTo>
                    <a:pt x="4776566" y="390258"/>
                    <a:pt x="4777900" y="391974"/>
                    <a:pt x="4747991" y="413691"/>
                  </a:cubicBezTo>
                  <a:cubicBezTo>
                    <a:pt x="4732369" y="425121"/>
                    <a:pt x="4710842" y="436742"/>
                    <a:pt x="4692745" y="435790"/>
                  </a:cubicBezTo>
                  <a:cubicBezTo>
                    <a:pt x="4583584" y="430075"/>
                    <a:pt x="4479758" y="457508"/>
                    <a:pt x="4375933" y="483417"/>
                  </a:cubicBezTo>
                  <a:cubicBezTo>
                    <a:pt x="4311923" y="499420"/>
                    <a:pt x="4249436" y="500372"/>
                    <a:pt x="4185426" y="484179"/>
                  </a:cubicBezTo>
                  <a:cubicBezTo>
                    <a:pt x="4139133" y="472367"/>
                    <a:pt x="4095315" y="491800"/>
                    <a:pt x="4052072" y="505134"/>
                  </a:cubicBezTo>
                  <a:cubicBezTo>
                    <a:pt x="4043117" y="507799"/>
                    <a:pt x="4034735" y="518278"/>
                    <a:pt x="4029973" y="527233"/>
                  </a:cubicBezTo>
                  <a:cubicBezTo>
                    <a:pt x="4012826" y="558858"/>
                    <a:pt x="3984441" y="563810"/>
                    <a:pt x="3948626" y="550666"/>
                  </a:cubicBezTo>
                  <a:cubicBezTo>
                    <a:pt x="3920241" y="540377"/>
                    <a:pt x="3894332" y="526661"/>
                    <a:pt x="3871280" y="502275"/>
                  </a:cubicBezTo>
                  <a:cubicBezTo>
                    <a:pt x="3844229" y="473701"/>
                    <a:pt x="3816224" y="441124"/>
                    <a:pt x="3774312" y="429122"/>
                  </a:cubicBezTo>
                  <a:cubicBezTo>
                    <a:pt x="3756214" y="423979"/>
                    <a:pt x="3740593" y="423217"/>
                    <a:pt x="3721543" y="428552"/>
                  </a:cubicBezTo>
                  <a:cubicBezTo>
                    <a:pt x="3684583" y="438837"/>
                    <a:pt x="3647436" y="446078"/>
                    <a:pt x="3612763" y="414263"/>
                  </a:cubicBezTo>
                  <a:cubicBezTo>
                    <a:pt x="3593712" y="396736"/>
                    <a:pt x="3567994" y="385496"/>
                    <a:pt x="3537323" y="389878"/>
                  </a:cubicBezTo>
                  <a:cubicBezTo>
                    <a:pt x="3499031" y="395402"/>
                    <a:pt x="3464168" y="381496"/>
                    <a:pt x="3431593" y="360921"/>
                  </a:cubicBezTo>
                  <a:cubicBezTo>
                    <a:pt x="3419971" y="353491"/>
                    <a:pt x="3405682" y="349301"/>
                    <a:pt x="3392158" y="345681"/>
                  </a:cubicBezTo>
                  <a:cubicBezTo>
                    <a:pt x="3360915" y="337298"/>
                    <a:pt x="3329480" y="329868"/>
                    <a:pt x="3297856" y="323010"/>
                  </a:cubicBezTo>
                  <a:cubicBezTo>
                    <a:pt x="3271948" y="317296"/>
                    <a:pt x="3245849" y="313104"/>
                    <a:pt x="3219748" y="308151"/>
                  </a:cubicBezTo>
                  <a:cubicBezTo>
                    <a:pt x="3191173" y="302817"/>
                    <a:pt x="3168502" y="290433"/>
                    <a:pt x="3156692" y="261668"/>
                  </a:cubicBezTo>
                  <a:cubicBezTo>
                    <a:pt x="3152882" y="252524"/>
                    <a:pt x="3143737" y="245283"/>
                    <a:pt x="3136497" y="237663"/>
                  </a:cubicBezTo>
                  <a:cubicBezTo>
                    <a:pt x="3131355" y="232139"/>
                    <a:pt x="3124495" y="227947"/>
                    <a:pt x="3119733" y="222233"/>
                  </a:cubicBezTo>
                  <a:cubicBezTo>
                    <a:pt x="3094776" y="192132"/>
                    <a:pt x="3070201" y="161843"/>
                    <a:pt x="3045436" y="131742"/>
                  </a:cubicBezTo>
                  <a:cubicBezTo>
                    <a:pt x="3042958" y="128884"/>
                    <a:pt x="3040292" y="125455"/>
                    <a:pt x="3037054" y="124121"/>
                  </a:cubicBezTo>
                  <a:cubicBezTo>
                    <a:pt x="3003525" y="110215"/>
                    <a:pt x="2969614" y="97070"/>
                    <a:pt x="2936466" y="82400"/>
                  </a:cubicBezTo>
                  <a:cubicBezTo>
                    <a:pt x="2923702" y="76686"/>
                    <a:pt x="2910558" y="69637"/>
                    <a:pt x="2901031" y="59731"/>
                  </a:cubicBezTo>
                  <a:cubicBezTo>
                    <a:pt x="2879314" y="37250"/>
                    <a:pt x="2859502" y="12866"/>
                    <a:pt x="2828259" y="3149"/>
                  </a:cubicBezTo>
                  <a:cubicBezTo>
                    <a:pt x="2819114" y="293"/>
                    <a:pt x="2808256" y="-1231"/>
                    <a:pt x="2799492" y="1245"/>
                  </a:cubicBezTo>
                  <a:cubicBezTo>
                    <a:pt x="2763867" y="11532"/>
                    <a:pt x="2729005" y="24296"/>
                    <a:pt x="2693570" y="35154"/>
                  </a:cubicBezTo>
                  <a:cubicBezTo>
                    <a:pt x="2671092" y="41823"/>
                    <a:pt x="2650707" y="49825"/>
                    <a:pt x="2639847" y="73448"/>
                  </a:cubicBezTo>
                  <a:cubicBezTo>
                    <a:pt x="2636801" y="80114"/>
                    <a:pt x="2628226" y="87354"/>
                    <a:pt x="2621178" y="88688"/>
                  </a:cubicBezTo>
                  <a:cubicBezTo>
                    <a:pt x="2575839" y="97260"/>
                    <a:pt x="2531069" y="101451"/>
                    <a:pt x="2489348" y="72304"/>
                  </a:cubicBezTo>
                  <a:cubicBezTo>
                    <a:pt x="2480585" y="66017"/>
                    <a:pt x="2464201" y="66017"/>
                    <a:pt x="2452580" y="68683"/>
                  </a:cubicBezTo>
                  <a:cubicBezTo>
                    <a:pt x="2407811" y="78590"/>
                    <a:pt x="2365328" y="82020"/>
                    <a:pt x="2326464" y="50395"/>
                  </a:cubicBezTo>
                  <a:cubicBezTo>
                    <a:pt x="2321892" y="46585"/>
                    <a:pt x="2307224" y="50015"/>
                    <a:pt x="2300365" y="54777"/>
                  </a:cubicBezTo>
                  <a:cubicBezTo>
                    <a:pt x="2234259" y="101261"/>
                    <a:pt x="2198064" y="102405"/>
                    <a:pt x="2130434" y="58397"/>
                  </a:cubicBezTo>
                  <a:cubicBezTo>
                    <a:pt x="2126052" y="55539"/>
                    <a:pt x="2120337" y="52301"/>
                    <a:pt x="2118621" y="47919"/>
                  </a:cubicBezTo>
                  <a:cubicBezTo>
                    <a:pt x="2107001" y="19914"/>
                    <a:pt x="2082236" y="19152"/>
                    <a:pt x="2057659" y="16866"/>
                  </a:cubicBezTo>
                  <a:cubicBezTo>
                    <a:pt x="2030608" y="14390"/>
                    <a:pt x="2003555" y="11152"/>
                    <a:pt x="1976314" y="8865"/>
                  </a:cubicBezTo>
                  <a:cubicBezTo>
                    <a:pt x="1971550" y="8483"/>
                    <a:pt x="1966216" y="10007"/>
                    <a:pt x="1961454" y="11724"/>
                  </a:cubicBezTo>
                  <a:cubicBezTo>
                    <a:pt x="1943165" y="18010"/>
                    <a:pt x="1925449" y="27154"/>
                    <a:pt x="1906588" y="30964"/>
                  </a:cubicBezTo>
                  <a:cubicBezTo>
                    <a:pt x="1865821" y="39156"/>
                    <a:pt x="1826385" y="55539"/>
                    <a:pt x="1783330" y="48871"/>
                  </a:cubicBezTo>
                  <a:cubicBezTo>
                    <a:pt x="1775902" y="47729"/>
                    <a:pt x="1767327" y="53253"/>
                    <a:pt x="1759327" y="55349"/>
                  </a:cubicBezTo>
                  <a:cubicBezTo>
                    <a:pt x="1744849" y="58969"/>
                    <a:pt x="1730750" y="64111"/>
                    <a:pt x="1716082" y="65445"/>
                  </a:cubicBezTo>
                  <a:cubicBezTo>
                    <a:pt x="1677218" y="68875"/>
                    <a:pt x="1637975" y="71924"/>
                    <a:pt x="1598920" y="72114"/>
                  </a:cubicBezTo>
                  <a:cubicBezTo>
                    <a:pt x="1580061" y="72304"/>
                    <a:pt x="1561201" y="65065"/>
                    <a:pt x="1542150" y="62207"/>
                  </a:cubicBezTo>
                  <a:cubicBezTo>
                    <a:pt x="1533578" y="60873"/>
                    <a:pt x="1519669" y="58587"/>
                    <a:pt x="1516813" y="62779"/>
                  </a:cubicBezTo>
                  <a:cubicBezTo>
                    <a:pt x="1494714" y="94592"/>
                    <a:pt x="1463661" y="88496"/>
                    <a:pt x="1432228" y="88116"/>
                  </a:cubicBezTo>
                  <a:cubicBezTo>
                    <a:pt x="1362884" y="87354"/>
                    <a:pt x="1295826" y="60493"/>
                    <a:pt x="1224765" y="71924"/>
                  </a:cubicBezTo>
                  <a:cubicBezTo>
                    <a:pt x="1204191" y="75162"/>
                    <a:pt x="1181330" y="62397"/>
                    <a:pt x="1159231" y="58207"/>
                  </a:cubicBezTo>
                  <a:cubicBezTo>
                    <a:pt x="1147801" y="56111"/>
                    <a:pt x="1135228" y="53633"/>
                    <a:pt x="1124370" y="56301"/>
                  </a:cubicBezTo>
                  <a:cubicBezTo>
                    <a:pt x="1107605" y="60493"/>
                    <a:pt x="1091411" y="68113"/>
                    <a:pt x="1075600" y="75542"/>
                  </a:cubicBezTo>
                  <a:cubicBezTo>
                    <a:pt x="1046261" y="89258"/>
                    <a:pt x="1016162" y="89258"/>
                    <a:pt x="986633" y="79162"/>
                  </a:cubicBezTo>
                  <a:cubicBezTo>
                    <a:pt x="944722" y="64873"/>
                    <a:pt x="903193" y="64873"/>
                    <a:pt x="861089" y="76304"/>
                  </a:cubicBezTo>
                  <a:cubicBezTo>
                    <a:pt x="826990" y="85638"/>
                    <a:pt x="791935" y="92116"/>
                    <a:pt x="759168" y="104689"/>
                  </a:cubicBezTo>
                  <a:cubicBezTo>
                    <a:pt x="744689" y="110215"/>
                    <a:pt x="732497" y="126597"/>
                    <a:pt x="723735" y="140696"/>
                  </a:cubicBezTo>
                  <a:cubicBezTo>
                    <a:pt x="706018" y="169271"/>
                    <a:pt x="674013" y="169081"/>
                    <a:pt x="647532" y="147934"/>
                  </a:cubicBezTo>
                  <a:cubicBezTo>
                    <a:pt x="619717" y="125645"/>
                    <a:pt x="584664" y="112501"/>
                    <a:pt x="552659" y="95926"/>
                  </a:cubicBezTo>
                  <a:cubicBezTo>
                    <a:pt x="549993" y="94592"/>
                    <a:pt x="545039" y="96116"/>
                    <a:pt x="541800" y="97640"/>
                  </a:cubicBezTo>
                  <a:cubicBezTo>
                    <a:pt x="488649" y="122407"/>
                    <a:pt x="433593" y="126979"/>
                    <a:pt x="375107" y="123169"/>
                  </a:cubicBezTo>
                  <a:cubicBezTo>
                    <a:pt x="341960" y="121073"/>
                    <a:pt x="307289" y="137076"/>
                    <a:pt x="273567" y="145458"/>
                  </a:cubicBezTo>
                  <a:cubicBezTo>
                    <a:pt x="269757" y="146410"/>
                    <a:pt x="266519" y="151174"/>
                    <a:pt x="264043" y="154792"/>
                  </a:cubicBezTo>
                  <a:cubicBezTo>
                    <a:pt x="240228" y="190800"/>
                    <a:pt x="208223" y="200706"/>
                    <a:pt x="169360" y="177273"/>
                  </a:cubicBezTo>
                  <a:cubicBezTo>
                    <a:pt x="143643" y="161651"/>
                    <a:pt x="118114" y="158032"/>
                    <a:pt x="89347" y="157460"/>
                  </a:cubicBezTo>
                  <a:cubicBezTo>
                    <a:pt x="71059" y="157078"/>
                    <a:pt x="52962" y="147934"/>
                    <a:pt x="34291" y="145268"/>
                  </a:cubicBezTo>
                  <a:lnTo>
                    <a:pt x="0" y="142056"/>
                  </a:lnTo>
                  <a:lnTo>
                    <a:pt x="0" y="849556"/>
                  </a:lnTo>
                  <a:lnTo>
                    <a:pt x="60652" y="844783"/>
                  </a:lnTo>
                  <a:cubicBezTo>
                    <a:pt x="80251" y="839473"/>
                    <a:pt x="99446" y="832043"/>
                    <a:pt x="119068" y="827281"/>
                  </a:cubicBezTo>
                  <a:cubicBezTo>
                    <a:pt x="137355" y="822899"/>
                    <a:pt x="154501" y="812802"/>
                    <a:pt x="171840" y="804420"/>
                  </a:cubicBezTo>
                  <a:cubicBezTo>
                    <a:pt x="204985" y="788417"/>
                    <a:pt x="240420" y="798514"/>
                    <a:pt x="274329" y="794324"/>
                  </a:cubicBezTo>
                  <a:cubicBezTo>
                    <a:pt x="285188" y="792990"/>
                    <a:pt x="296046" y="791466"/>
                    <a:pt x="306715" y="788798"/>
                  </a:cubicBezTo>
                  <a:cubicBezTo>
                    <a:pt x="335864" y="781749"/>
                    <a:pt x="365583" y="775653"/>
                    <a:pt x="393967" y="765937"/>
                  </a:cubicBezTo>
                  <a:cubicBezTo>
                    <a:pt x="426165" y="755078"/>
                    <a:pt x="457028" y="740600"/>
                    <a:pt x="493793" y="725549"/>
                  </a:cubicBezTo>
                  <a:cubicBezTo>
                    <a:pt x="506557" y="729360"/>
                    <a:pt x="526180" y="739648"/>
                    <a:pt x="546373" y="740600"/>
                  </a:cubicBezTo>
                  <a:cubicBezTo>
                    <a:pt x="611337" y="743838"/>
                    <a:pt x="672107" y="726121"/>
                    <a:pt x="730211" y="698116"/>
                  </a:cubicBezTo>
                  <a:cubicBezTo>
                    <a:pt x="747927" y="689734"/>
                    <a:pt x="766980" y="684210"/>
                    <a:pt x="784889" y="676018"/>
                  </a:cubicBezTo>
                  <a:cubicBezTo>
                    <a:pt x="791173" y="673161"/>
                    <a:pt x="799365" y="667065"/>
                    <a:pt x="800509" y="661349"/>
                  </a:cubicBezTo>
                  <a:cubicBezTo>
                    <a:pt x="807175" y="628201"/>
                    <a:pt x="831942" y="628772"/>
                    <a:pt x="857661" y="626868"/>
                  </a:cubicBezTo>
                  <a:cubicBezTo>
                    <a:pt x="888332" y="624582"/>
                    <a:pt x="918621" y="619248"/>
                    <a:pt x="949102" y="614676"/>
                  </a:cubicBezTo>
                  <a:cubicBezTo>
                    <a:pt x="953104" y="614104"/>
                    <a:pt x="956722" y="610104"/>
                    <a:pt x="960342" y="607435"/>
                  </a:cubicBezTo>
                  <a:cubicBezTo>
                    <a:pt x="965867" y="603435"/>
                    <a:pt x="971011" y="597339"/>
                    <a:pt x="977109" y="595815"/>
                  </a:cubicBezTo>
                  <a:cubicBezTo>
                    <a:pt x="1008350" y="588385"/>
                    <a:pt x="1039783" y="582099"/>
                    <a:pt x="1071218" y="575240"/>
                  </a:cubicBezTo>
                  <a:cubicBezTo>
                    <a:pt x="1078266" y="573716"/>
                    <a:pt x="1085505" y="571812"/>
                    <a:pt x="1091983" y="568764"/>
                  </a:cubicBezTo>
                  <a:cubicBezTo>
                    <a:pt x="1098079" y="565906"/>
                    <a:pt x="1103223" y="560952"/>
                    <a:pt x="1109321" y="557904"/>
                  </a:cubicBezTo>
                  <a:cubicBezTo>
                    <a:pt x="1125892" y="549714"/>
                    <a:pt x="1142851" y="542093"/>
                    <a:pt x="1162279" y="532949"/>
                  </a:cubicBezTo>
                  <a:cubicBezTo>
                    <a:pt x="1173138" y="550094"/>
                    <a:pt x="1187810" y="540377"/>
                    <a:pt x="1206097" y="532187"/>
                  </a:cubicBezTo>
                  <a:cubicBezTo>
                    <a:pt x="1224765" y="523805"/>
                    <a:pt x="1246292" y="521137"/>
                    <a:pt x="1266867" y="518088"/>
                  </a:cubicBezTo>
                  <a:cubicBezTo>
                    <a:pt x="1304588" y="512564"/>
                    <a:pt x="1342499" y="509134"/>
                    <a:pt x="1380219" y="504182"/>
                  </a:cubicBezTo>
                  <a:cubicBezTo>
                    <a:pt x="1388221" y="503038"/>
                    <a:pt x="1397365" y="500944"/>
                    <a:pt x="1403461" y="496180"/>
                  </a:cubicBezTo>
                  <a:cubicBezTo>
                    <a:pt x="1445181" y="464175"/>
                    <a:pt x="1495858" y="455222"/>
                    <a:pt x="1544054" y="458268"/>
                  </a:cubicBezTo>
                  <a:cubicBezTo>
                    <a:pt x="1581965" y="460557"/>
                    <a:pt x="1619114" y="462270"/>
                    <a:pt x="1656644" y="459032"/>
                  </a:cubicBezTo>
                  <a:cubicBezTo>
                    <a:pt x="1659502" y="458841"/>
                    <a:pt x="1663312" y="459223"/>
                    <a:pt x="1665406" y="460747"/>
                  </a:cubicBezTo>
                  <a:cubicBezTo>
                    <a:pt x="1678360" y="470843"/>
                    <a:pt x="1691887" y="471605"/>
                    <a:pt x="1708461" y="473318"/>
                  </a:cubicBezTo>
                  <a:cubicBezTo>
                    <a:pt x="1731894" y="475797"/>
                    <a:pt x="1753421" y="474081"/>
                    <a:pt x="1775140" y="469891"/>
                  </a:cubicBezTo>
                  <a:cubicBezTo>
                    <a:pt x="1790952" y="466843"/>
                    <a:pt x="1806953" y="460557"/>
                    <a:pt x="1821051" y="452554"/>
                  </a:cubicBezTo>
                  <a:cubicBezTo>
                    <a:pt x="1840672" y="441314"/>
                    <a:pt x="1859535" y="436934"/>
                    <a:pt x="1878203" y="451792"/>
                  </a:cubicBezTo>
                  <a:cubicBezTo>
                    <a:pt x="1898396" y="467605"/>
                    <a:pt x="1921257" y="462081"/>
                    <a:pt x="1943547" y="462651"/>
                  </a:cubicBezTo>
                  <a:cubicBezTo>
                    <a:pt x="1953262" y="462843"/>
                    <a:pt x="1963550" y="462461"/>
                    <a:pt x="1972884" y="464937"/>
                  </a:cubicBezTo>
                  <a:cubicBezTo>
                    <a:pt x="1999935" y="471987"/>
                    <a:pt x="2026036" y="482655"/>
                    <a:pt x="2053469" y="487417"/>
                  </a:cubicBezTo>
                  <a:cubicBezTo>
                    <a:pt x="2068710" y="490084"/>
                    <a:pt x="2085664" y="485321"/>
                    <a:pt x="2101477" y="481893"/>
                  </a:cubicBezTo>
                  <a:cubicBezTo>
                    <a:pt x="2117479" y="478273"/>
                    <a:pt x="2133290" y="472749"/>
                    <a:pt x="2148722" y="467033"/>
                  </a:cubicBezTo>
                  <a:cubicBezTo>
                    <a:pt x="2159199" y="463223"/>
                    <a:pt x="2170629" y="459603"/>
                    <a:pt x="2179011" y="452744"/>
                  </a:cubicBezTo>
                  <a:cubicBezTo>
                    <a:pt x="2198064" y="437124"/>
                    <a:pt x="2217685" y="434455"/>
                    <a:pt x="2240165" y="442648"/>
                  </a:cubicBezTo>
                  <a:cubicBezTo>
                    <a:pt x="2243593" y="443982"/>
                    <a:pt x="2247594" y="443982"/>
                    <a:pt x="2251404" y="444172"/>
                  </a:cubicBezTo>
                  <a:cubicBezTo>
                    <a:pt x="2312370" y="448172"/>
                    <a:pt x="2373330" y="450650"/>
                    <a:pt x="2433912" y="456746"/>
                  </a:cubicBezTo>
                  <a:cubicBezTo>
                    <a:pt x="2458485" y="459223"/>
                    <a:pt x="2482107" y="470081"/>
                    <a:pt x="2506302" y="476939"/>
                  </a:cubicBezTo>
                  <a:cubicBezTo>
                    <a:pt x="2511256" y="478273"/>
                    <a:pt x="2516783" y="480369"/>
                    <a:pt x="2521735" y="479415"/>
                  </a:cubicBezTo>
                  <a:cubicBezTo>
                    <a:pt x="2575647" y="469891"/>
                    <a:pt x="2626132" y="483797"/>
                    <a:pt x="2675854" y="502086"/>
                  </a:cubicBezTo>
                  <a:cubicBezTo>
                    <a:pt x="2680996" y="503992"/>
                    <a:pt x="2687282" y="503419"/>
                    <a:pt x="2692998" y="503038"/>
                  </a:cubicBezTo>
                  <a:cubicBezTo>
                    <a:pt x="2709003" y="501706"/>
                    <a:pt x="2726337" y="495038"/>
                    <a:pt x="2740816" y="499037"/>
                  </a:cubicBezTo>
                  <a:cubicBezTo>
                    <a:pt x="2779297" y="510088"/>
                    <a:pt x="2817398" y="523423"/>
                    <a:pt x="2853596" y="540187"/>
                  </a:cubicBezTo>
                  <a:cubicBezTo>
                    <a:pt x="2890365" y="557142"/>
                    <a:pt x="2924464" y="571430"/>
                    <a:pt x="2966565" y="554286"/>
                  </a:cubicBezTo>
                  <a:cubicBezTo>
                    <a:pt x="2984472" y="547045"/>
                    <a:pt x="3008095" y="552190"/>
                    <a:pt x="3028671" y="554094"/>
                  </a:cubicBezTo>
                  <a:cubicBezTo>
                    <a:pt x="3043720" y="555618"/>
                    <a:pt x="3058198" y="564192"/>
                    <a:pt x="3073059" y="564192"/>
                  </a:cubicBezTo>
                  <a:cubicBezTo>
                    <a:pt x="3112686" y="564192"/>
                    <a:pt x="3147927" y="574288"/>
                    <a:pt x="3182219" y="594862"/>
                  </a:cubicBezTo>
                  <a:cubicBezTo>
                    <a:pt x="3195557" y="602863"/>
                    <a:pt x="3216322" y="597529"/>
                    <a:pt x="3233656" y="599625"/>
                  </a:cubicBezTo>
                  <a:cubicBezTo>
                    <a:pt x="3251947" y="602101"/>
                    <a:pt x="3270804" y="604387"/>
                    <a:pt x="3288332" y="609914"/>
                  </a:cubicBezTo>
                  <a:cubicBezTo>
                    <a:pt x="3333672" y="624392"/>
                    <a:pt x="3378441" y="640774"/>
                    <a:pt x="3423591" y="656015"/>
                  </a:cubicBezTo>
                  <a:cubicBezTo>
                    <a:pt x="3460738" y="668590"/>
                    <a:pt x="3497317" y="658683"/>
                    <a:pt x="3534084" y="653349"/>
                  </a:cubicBezTo>
                  <a:cubicBezTo>
                    <a:pt x="3557137" y="649919"/>
                    <a:pt x="3578662" y="641727"/>
                    <a:pt x="3604571" y="653918"/>
                  </a:cubicBezTo>
                  <a:cubicBezTo>
                    <a:pt x="3629338" y="665541"/>
                    <a:pt x="3660771" y="662873"/>
                    <a:pt x="3688586" y="669160"/>
                  </a:cubicBezTo>
                  <a:cubicBezTo>
                    <a:pt x="3712020" y="674494"/>
                    <a:pt x="3734687" y="683068"/>
                    <a:pt x="3757358" y="691450"/>
                  </a:cubicBezTo>
                  <a:cubicBezTo>
                    <a:pt x="3788221" y="702881"/>
                    <a:pt x="3818700" y="714881"/>
                    <a:pt x="3852421" y="709167"/>
                  </a:cubicBezTo>
                  <a:cubicBezTo>
                    <a:pt x="3890714" y="702689"/>
                    <a:pt x="3917001" y="727073"/>
                    <a:pt x="3947104" y="743267"/>
                  </a:cubicBezTo>
                  <a:cubicBezTo>
                    <a:pt x="3967869" y="754316"/>
                    <a:pt x="3990538" y="762509"/>
                    <a:pt x="4013208" y="769367"/>
                  </a:cubicBezTo>
                  <a:cubicBezTo>
                    <a:pt x="4043497" y="778321"/>
                    <a:pt x="4074740" y="783655"/>
                    <a:pt x="4105222" y="792417"/>
                  </a:cubicBezTo>
                  <a:cubicBezTo>
                    <a:pt x="4151325" y="805561"/>
                    <a:pt x="4198001" y="815850"/>
                    <a:pt x="4246006" y="808610"/>
                  </a:cubicBezTo>
                  <a:cubicBezTo>
                    <a:pt x="4268105" y="805372"/>
                    <a:pt x="4288682" y="805561"/>
                    <a:pt x="4310779" y="810326"/>
                  </a:cubicBezTo>
                  <a:cubicBezTo>
                    <a:pt x="4346974" y="818136"/>
                    <a:pt x="4384123" y="819089"/>
                    <a:pt x="4413272" y="848235"/>
                  </a:cubicBezTo>
                  <a:cubicBezTo>
                    <a:pt x="4423558" y="858524"/>
                    <a:pt x="4442037" y="861190"/>
                    <a:pt x="4457087" y="866524"/>
                  </a:cubicBezTo>
                  <a:cubicBezTo>
                    <a:pt x="4474424" y="872812"/>
                    <a:pt x="4487186" y="869572"/>
                    <a:pt x="4496523" y="851284"/>
                  </a:cubicBezTo>
                  <a:cubicBezTo>
                    <a:pt x="4500713" y="843093"/>
                    <a:pt x="4512715" y="835091"/>
                    <a:pt x="4522050" y="833757"/>
                  </a:cubicBezTo>
                  <a:cubicBezTo>
                    <a:pt x="4550055" y="829757"/>
                    <a:pt x="4575773" y="835663"/>
                    <a:pt x="4602824" y="848618"/>
                  </a:cubicBezTo>
                  <a:cubicBezTo>
                    <a:pt x="4628161" y="860810"/>
                    <a:pt x="4659786" y="859476"/>
                    <a:pt x="4688553" y="864238"/>
                  </a:cubicBezTo>
                  <a:cubicBezTo>
                    <a:pt x="4708936" y="867668"/>
                    <a:pt x="4729321" y="874716"/>
                    <a:pt x="4749895" y="874716"/>
                  </a:cubicBezTo>
                  <a:cubicBezTo>
                    <a:pt x="4775424" y="874716"/>
                    <a:pt x="4800761" y="868620"/>
                    <a:pt x="4826480" y="866334"/>
                  </a:cubicBezTo>
                  <a:cubicBezTo>
                    <a:pt x="4846482" y="864430"/>
                    <a:pt x="4866867" y="865192"/>
                    <a:pt x="4886870" y="862906"/>
                  </a:cubicBezTo>
                  <a:cubicBezTo>
                    <a:pt x="4903254" y="861190"/>
                    <a:pt x="4919447" y="856810"/>
                    <a:pt x="4935639" y="853190"/>
                  </a:cubicBezTo>
                  <a:cubicBezTo>
                    <a:pt x="4941546" y="851856"/>
                    <a:pt x="4947452" y="846711"/>
                    <a:pt x="4952784" y="847473"/>
                  </a:cubicBezTo>
                  <a:cubicBezTo>
                    <a:pt x="5005745" y="855666"/>
                    <a:pt x="5043847" y="819089"/>
                    <a:pt x="5088617" y="802896"/>
                  </a:cubicBezTo>
                  <a:cubicBezTo>
                    <a:pt x="5135672" y="785749"/>
                    <a:pt x="5181204" y="759461"/>
                    <a:pt x="5233781" y="767271"/>
                  </a:cubicBezTo>
                  <a:cubicBezTo>
                    <a:pt x="5265596" y="772033"/>
                    <a:pt x="5296267" y="783083"/>
                    <a:pt x="5327893" y="789752"/>
                  </a:cubicBezTo>
                  <a:cubicBezTo>
                    <a:pt x="5339132" y="792038"/>
                    <a:pt x="5351705" y="791656"/>
                    <a:pt x="5362946" y="789370"/>
                  </a:cubicBezTo>
                  <a:cubicBezTo>
                    <a:pt x="5417240" y="778891"/>
                    <a:pt x="5470771" y="777367"/>
                    <a:pt x="5524115" y="794514"/>
                  </a:cubicBezTo>
                  <a:cubicBezTo>
                    <a:pt x="5533257" y="797372"/>
                    <a:pt x="5542974" y="800038"/>
                    <a:pt x="5552500" y="800038"/>
                  </a:cubicBezTo>
                  <a:cubicBezTo>
                    <a:pt x="5604697" y="800038"/>
                    <a:pt x="5655944" y="796038"/>
                    <a:pt x="5705857" y="777367"/>
                  </a:cubicBezTo>
                  <a:cubicBezTo>
                    <a:pt x="5722622" y="771080"/>
                    <a:pt x="5743006" y="775081"/>
                    <a:pt x="5761485" y="773557"/>
                  </a:cubicBezTo>
                  <a:cubicBezTo>
                    <a:pt x="5778629" y="772224"/>
                    <a:pt x="5796156" y="771653"/>
                    <a:pt x="5812731" y="767271"/>
                  </a:cubicBezTo>
                  <a:cubicBezTo>
                    <a:pt x="5836925" y="760795"/>
                    <a:pt x="5859404" y="760033"/>
                    <a:pt x="5884361" y="765747"/>
                  </a:cubicBezTo>
                  <a:cubicBezTo>
                    <a:pt x="5908174" y="771080"/>
                    <a:pt x="5933892" y="768415"/>
                    <a:pt x="5958660" y="768605"/>
                  </a:cubicBezTo>
                  <a:cubicBezTo>
                    <a:pt x="5986282" y="768795"/>
                    <a:pt x="6013906" y="768984"/>
                    <a:pt x="6041528" y="768033"/>
                  </a:cubicBezTo>
                  <a:cubicBezTo>
                    <a:pt x="6052579" y="767653"/>
                    <a:pt x="6065151" y="760033"/>
                    <a:pt x="6074297" y="763081"/>
                  </a:cubicBezTo>
                  <a:cubicBezTo>
                    <a:pt x="6103824" y="773366"/>
                    <a:pt x="6133353" y="760985"/>
                    <a:pt x="6162880" y="766509"/>
                  </a:cubicBezTo>
                  <a:cubicBezTo>
                    <a:pt x="6177360" y="769367"/>
                    <a:pt x="6193743" y="761557"/>
                    <a:pt x="6209364" y="760795"/>
                  </a:cubicBezTo>
                  <a:cubicBezTo>
                    <a:pt x="6234892" y="759461"/>
                    <a:pt x="6260419" y="760033"/>
                    <a:pt x="6285948" y="759651"/>
                  </a:cubicBezTo>
                  <a:cubicBezTo>
                    <a:pt x="6294330" y="759461"/>
                    <a:pt x="6302523" y="758699"/>
                    <a:pt x="6310905" y="758316"/>
                  </a:cubicBezTo>
                  <a:cubicBezTo>
                    <a:pt x="6318335" y="757936"/>
                    <a:pt x="6326145" y="756222"/>
                    <a:pt x="6333194" y="757554"/>
                  </a:cubicBezTo>
                  <a:cubicBezTo>
                    <a:pt x="6358723" y="762318"/>
                    <a:pt x="6383869" y="770129"/>
                    <a:pt x="6409586" y="773177"/>
                  </a:cubicBezTo>
                  <a:cubicBezTo>
                    <a:pt x="6431875" y="775843"/>
                    <a:pt x="6454928" y="772224"/>
                    <a:pt x="6477407" y="774129"/>
                  </a:cubicBezTo>
                  <a:cubicBezTo>
                    <a:pt x="6517032" y="777367"/>
                    <a:pt x="6556657" y="783083"/>
                    <a:pt x="6596283" y="786703"/>
                  </a:cubicBezTo>
                  <a:cubicBezTo>
                    <a:pt x="6604857" y="787465"/>
                    <a:pt x="6613809" y="782701"/>
                    <a:pt x="6622573" y="782321"/>
                  </a:cubicBezTo>
                  <a:cubicBezTo>
                    <a:pt x="6650006" y="781369"/>
                    <a:pt x="6677439" y="781177"/>
                    <a:pt x="6704872" y="780607"/>
                  </a:cubicBezTo>
                  <a:cubicBezTo>
                    <a:pt x="6720493" y="780415"/>
                    <a:pt x="6736305" y="780987"/>
                    <a:pt x="6751738" y="779273"/>
                  </a:cubicBezTo>
                  <a:cubicBezTo>
                    <a:pt x="6772120" y="776987"/>
                    <a:pt x="6790599" y="773557"/>
                    <a:pt x="6809650" y="788417"/>
                  </a:cubicBezTo>
                  <a:cubicBezTo>
                    <a:pt x="6816984" y="794180"/>
                    <a:pt x="6824819" y="797942"/>
                    <a:pt x="6832976" y="800428"/>
                  </a:cubicBezTo>
                  <a:close/>
                </a:path>
              </a:pathLst>
            </a:custGeom>
            <a:blipFill dpi="0" rotWithShape="1">
              <a:blip r:embed="rId6">
                <a:alphaModFix amt="57000"/>
              </a:blip>
              <a:srcRect/>
              <a:tile tx="0" ty="0" sx="100000" sy="100000" flip="none" algn="tl"/>
            </a:blip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1C2689D5-1B51-BC92-8782-C512E48C6925}"/>
              </a:ext>
            </a:extLst>
          </p:cNvPr>
          <p:cNvSpPr txBox="1"/>
          <p:nvPr/>
        </p:nvSpPr>
        <p:spPr>
          <a:xfrm>
            <a:off x="9759924" y="6657945"/>
            <a:ext cx="2432076" cy="200055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700">
                <a:solidFill>
                  <a:srgbClr val="FFFFFF"/>
                </a:solidFill>
                <a:hlinkClick r:id="rId3" tooltip="https://klexikon.zum.de/wiki/Erster_Weltkrieg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This Photo</a:t>
            </a:r>
            <a:r>
              <a:rPr lang="en-US" sz="700">
                <a:solidFill>
                  <a:srgbClr val="FFFFFF"/>
                </a:solidFill>
              </a:rPr>
              <a:t> by Unknown Author is licensed under </a:t>
            </a:r>
            <a:r>
              <a:rPr lang="en-US" sz="700">
                <a:solidFill>
                  <a:srgbClr val="FFFFFF"/>
                </a:solidFill>
                <a:hlinkClick r:id="rId7" tooltip="https://creativecommons.org/licenses/by-sa/3.0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BY-SA</a:t>
            </a:r>
            <a:endParaRPr lang="en-US" sz="7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1714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65E1E1-E2B6-298C-3A11-E69ED52C31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6600" dirty="0"/>
              <a:t>Contents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8886222-D43C-934C-135B-E8F671067BBD}"/>
              </a:ext>
            </a:extLst>
          </p:cNvPr>
          <p:cNvSpPr txBox="1"/>
          <p:nvPr/>
        </p:nvSpPr>
        <p:spPr>
          <a:xfrm>
            <a:off x="128016" y="2078367"/>
            <a:ext cx="80467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main causes of the war are (alliances, rivalries, assassination of Archduke).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0BCA1F-9D41-CC39-CD36-8711199063E0}"/>
              </a:ext>
            </a:extLst>
          </p:cNvPr>
          <p:cNvSpPr txBox="1"/>
          <p:nvPr/>
        </p:nvSpPr>
        <p:spPr>
          <a:xfrm>
            <a:off x="128016" y="2281380"/>
            <a:ext cx="804672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 most major battles were at Marne, Verdun, Somme.</a:t>
            </a:r>
          </a:p>
          <a:p>
            <a:r>
              <a:rPr lang="en-US" dirty="0"/>
              <a:t>During the time the managed to make a lot of weapons.</a:t>
            </a:r>
          </a:p>
          <a:p>
            <a:r>
              <a:rPr lang="en-US" dirty="0"/>
              <a:t>When the war ended a treaty launched which is called the treaty of Versailles</a:t>
            </a:r>
          </a:p>
        </p:txBody>
      </p:sp>
      <p:pic>
        <p:nvPicPr>
          <p:cNvPr id="12" name="Picture 11" descr="A person in a military uniform speaking into a microphone&#10;&#10;AI-generated content may be incorrect.">
            <a:extLst>
              <a:ext uri="{FF2B5EF4-FFF2-40B4-BE49-F238E27FC236}">
                <a16:creationId xmlns:a16="http://schemas.microsoft.com/office/drawing/2014/main" id="{C1056B45-9879-E843-C887-F6F84B7A440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0" y="3204710"/>
            <a:ext cx="12192000" cy="36532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1347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D9FC6AC-4A12-4825-8ABE-0732B8EF4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A person with a small mustache&#10;&#10;AI-generated content may be incorrect.">
            <a:extLst>
              <a:ext uri="{FF2B5EF4-FFF2-40B4-BE49-F238E27FC236}">
                <a16:creationId xmlns:a16="http://schemas.microsoft.com/office/drawing/2014/main" id="{74485124-A1FA-B068-5D3A-97DFDBEC4A7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rcRect r="2701"/>
          <a:stretch>
            <a:fillRect/>
          </a:stretch>
        </p:blipFill>
        <p:spPr>
          <a:xfrm>
            <a:off x="1" y="10"/>
            <a:ext cx="11862683" cy="6857990"/>
          </a:xfrm>
          <a:custGeom>
            <a:avLst/>
            <a:gdLst/>
            <a:ahLst/>
            <a:cxnLst/>
            <a:rect l="l" t="t" r="r" b="b"/>
            <a:pathLst>
              <a:path w="11862683" h="6858000">
                <a:moveTo>
                  <a:pt x="0" y="0"/>
                </a:moveTo>
                <a:lnTo>
                  <a:pt x="4038600" y="0"/>
                </a:lnTo>
                <a:lnTo>
                  <a:pt x="4114800" y="0"/>
                </a:lnTo>
                <a:lnTo>
                  <a:pt x="4282294" y="0"/>
                </a:lnTo>
                <a:lnTo>
                  <a:pt x="6139260" y="0"/>
                </a:lnTo>
                <a:lnTo>
                  <a:pt x="6362810" y="0"/>
                </a:lnTo>
                <a:lnTo>
                  <a:pt x="7272221" y="0"/>
                </a:lnTo>
                <a:lnTo>
                  <a:pt x="10815342" y="0"/>
                </a:lnTo>
                <a:cubicBezTo>
                  <a:pt x="10709672" y="35571"/>
                  <a:pt x="10607020" y="78255"/>
                  <a:pt x="10501350" y="110269"/>
                </a:cubicBezTo>
                <a:cubicBezTo>
                  <a:pt x="10516447" y="145839"/>
                  <a:pt x="10531542" y="138725"/>
                  <a:pt x="10546639" y="135168"/>
                </a:cubicBezTo>
                <a:cubicBezTo>
                  <a:pt x="10637212" y="120941"/>
                  <a:pt x="10730806" y="110269"/>
                  <a:pt x="10818360" y="71141"/>
                </a:cubicBezTo>
                <a:cubicBezTo>
                  <a:pt x="10839496" y="64027"/>
                  <a:pt x="10863648" y="64027"/>
                  <a:pt x="10872705" y="88927"/>
                </a:cubicBezTo>
                <a:cubicBezTo>
                  <a:pt x="10887801" y="124497"/>
                  <a:pt x="10866668" y="145839"/>
                  <a:pt x="10845532" y="163625"/>
                </a:cubicBezTo>
                <a:cubicBezTo>
                  <a:pt x="10809304" y="195638"/>
                  <a:pt x="10767036" y="188525"/>
                  <a:pt x="10727787" y="192082"/>
                </a:cubicBezTo>
                <a:cubicBezTo>
                  <a:pt x="10619098" y="209867"/>
                  <a:pt x="10567772" y="259665"/>
                  <a:pt x="10543619" y="373491"/>
                </a:cubicBezTo>
                <a:cubicBezTo>
                  <a:pt x="10637212" y="327250"/>
                  <a:pt x="10730806" y="384162"/>
                  <a:pt x="10821380" y="352148"/>
                </a:cubicBezTo>
                <a:cubicBezTo>
                  <a:pt x="10845532" y="345034"/>
                  <a:pt x="10881763" y="355706"/>
                  <a:pt x="10869686" y="394834"/>
                </a:cubicBezTo>
                <a:cubicBezTo>
                  <a:pt x="10857610" y="430405"/>
                  <a:pt x="10818360" y="458860"/>
                  <a:pt x="10887801" y="451747"/>
                </a:cubicBezTo>
                <a:cubicBezTo>
                  <a:pt x="10939127" y="448189"/>
                  <a:pt x="10954222" y="405504"/>
                  <a:pt x="10969318" y="359262"/>
                </a:cubicBezTo>
                <a:cubicBezTo>
                  <a:pt x="10981394" y="334364"/>
                  <a:pt x="11014605" y="320135"/>
                  <a:pt x="11038758" y="334364"/>
                </a:cubicBezTo>
                <a:cubicBezTo>
                  <a:pt x="11068949" y="348592"/>
                  <a:pt x="11059892" y="387720"/>
                  <a:pt x="11059892" y="416176"/>
                </a:cubicBezTo>
                <a:cubicBezTo>
                  <a:pt x="11062912" y="469532"/>
                  <a:pt x="11038758" y="494431"/>
                  <a:pt x="10996491" y="505101"/>
                </a:cubicBezTo>
                <a:cubicBezTo>
                  <a:pt x="10945164" y="519330"/>
                  <a:pt x="10893840" y="537116"/>
                  <a:pt x="10827418" y="558458"/>
                </a:cubicBezTo>
                <a:cubicBezTo>
                  <a:pt x="10899878" y="594028"/>
                  <a:pt x="10954222" y="586915"/>
                  <a:pt x="11008566" y="558458"/>
                </a:cubicBezTo>
                <a:cubicBezTo>
                  <a:pt x="11074988" y="526444"/>
                  <a:pt x="11162542" y="483759"/>
                  <a:pt x="11216886" y="522887"/>
                </a:cubicBezTo>
                <a:cubicBezTo>
                  <a:pt x="11298403" y="579800"/>
                  <a:pt x="11364824" y="544229"/>
                  <a:pt x="11437284" y="533558"/>
                </a:cubicBezTo>
                <a:cubicBezTo>
                  <a:pt x="11588242" y="512216"/>
                  <a:pt x="11494648" y="480203"/>
                  <a:pt x="11645605" y="462417"/>
                </a:cubicBezTo>
                <a:cubicBezTo>
                  <a:pt x="11705988" y="455303"/>
                  <a:pt x="11769390" y="426847"/>
                  <a:pt x="11856944" y="465975"/>
                </a:cubicBezTo>
                <a:cubicBezTo>
                  <a:pt x="11461437" y="672284"/>
                  <a:pt x="11274250" y="658055"/>
                  <a:pt x="10921012" y="910606"/>
                </a:cubicBezTo>
                <a:cubicBezTo>
                  <a:pt x="10936107" y="935506"/>
                  <a:pt x="10951202" y="924835"/>
                  <a:pt x="10966299" y="921277"/>
                </a:cubicBezTo>
                <a:cubicBezTo>
                  <a:pt x="10990452" y="917720"/>
                  <a:pt x="11020644" y="903491"/>
                  <a:pt x="11026682" y="949734"/>
                </a:cubicBezTo>
                <a:cubicBezTo>
                  <a:pt x="11029702" y="985305"/>
                  <a:pt x="11011585" y="1003089"/>
                  <a:pt x="10981394" y="1006647"/>
                </a:cubicBezTo>
                <a:cubicBezTo>
                  <a:pt x="10893840" y="1020875"/>
                  <a:pt x="10815342" y="1070674"/>
                  <a:pt x="10736844" y="1113358"/>
                </a:cubicBezTo>
                <a:cubicBezTo>
                  <a:pt x="10700615" y="1131144"/>
                  <a:pt x="10661366" y="1156043"/>
                  <a:pt x="10676462" y="1220069"/>
                </a:cubicBezTo>
                <a:cubicBezTo>
                  <a:pt x="10706652" y="1237855"/>
                  <a:pt x="10727787" y="1212955"/>
                  <a:pt x="10751940" y="1209399"/>
                </a:cubicBezTo>
                <a:cubicBezTo>
                  <a:pt x="10776093" y="1205842"/>
                  <a:pt x="10833457" y="1220069"/>
                  <a:pt x="10818360" y="1230741"/>
                </a:cubicBezTo>
                <a:cubicBezTo>
                  <a:pt x="10748920" y="1269868"/>
                  <a:pt x="10875724" y="1365909"/>
                  <a:pt x="10791190" y="1365909"/>
                </a:cubicBezTo>
                <a:cubicBezTo>
                  <a:pt x="10652309" y="1365909"/>
                  <a:pt x="10576830" y="1536647"/>
                  <a:pt x="10443988" y="1540204"/>
                </a:cubicBezTo>
                <a:cubicBezTo>
                  <a:pt x="10422854" y="1540204"/>
                  <a:pt x="10413797" y="1572219"/>
                  <a:pt x="10413797" y="1597117"/>
                </a:cubicBezTo>
                <a:cubicBezTo>
                  <a:pt x="10413797" y="1629132"/>
                  <a:pt x="10434930" y="1632688"/>
                  <a:pt x="10456064" y="1636245"/>
                </a:cubicBezTo>
                <a:cubicBezTo>
                  <a:pt x="10489275" y="1639802"/>
                  <a:pt x="10525504" y="1597117"/>
                  <a:pt x="10567772" y="1657587"/>
                </a:cubicBezTo>
                <a:cubicBezTo>
                  <a:pt x="10489275" y="1693158"/>
                  <a:pt x="10407758" y="1728729"/>
                  <a:pt x="10410777" y="1849668"/>
                </a:cubicBezTo>
                <a:cubicBezTo>
                  <a:pt x="10410777" y="1881683"/>
                  <a:pt x="10377566" y="1895910"/>
                  <a:pt x="10353413" y="1903025"/>
                </a:cubicBezTo>
                <a:cubicBezTo>
                  <a:pt x="10311146" y="1917252"/>
                  <a:pt x="10277935" y="1938595"/>
                  <a:pt x="10253782" y="1984836"/>
                </a:cubicBezTo>
                <a:cubicBezTo>
                  <a:pt x="10253782" y="1995507"/>
                  <a:pt x="10253782" y="2002622"/>
                  <a:pt x="10253782" y="2013292"/>
                </a:cubicBezTo>
                <a:cubicBezTo>
                  <a:pt x="10259820" y="2123562"/>
                  <a:pt x="10320202" y="2120004"/>
                  <a:pt x="10386624" y="2102219"/>
                </a:cubicBezTo>
                <a:cubicBezTo>
                  <a:pt x="10465122" y="2080877"/>
                  <a:pt x="10543619" y="2038192"/>
                  <a:pt x="10628156" y="2077320"/>
                </a:cubicBezTo>
                <a:cubicBezTo>
                  <a:pt x="10510408" y="2130676"/>
                  <a:pt x="10380586" y="2134233"/>
                  <a:pt x="10271896" y="2208931"/>
                </a:cubicBezTo>
                <a:cubicBezTo>
                  <a:pt x="10676462" y="2223159"/>
                  <a:pt x="11032720" y="1984836"/>
                  <a:pt x="11425208" y="1892353"/>
                </a:cubicBezTo>
                <a:cubicBezTo>
                  <a:pt x="11413131" y="1952823"/>
                  <a:pt x="11379920" y="1967051"/>
                  <a:pt x="11352748" y="1974165"/>
                </a:cubicBezTo>
                <a:cubicBezTo>
                  <a:pt x="11207830" y="2020407"/>
                  <a:pt x="11081026" y="2112891"/>
                  <a:pt x="10948184" y="2191146"/>
                </a:cubicBezTo>
                <a:cubicBezTo>
                  <a:pt x="10893840" y="2223159"/>
                  <a:pt x="10854590" y="2258731"/>
                  <a:pt x="10833457" y="2326314"/>
                </a:cubicBezTo>
                <a:cubicBezTo>
                  <a:pt x="10815342" y="2390340"/>
                  <a:pt x="10779112" y="2418796"/>
                  <a:pt x="10712690" y="2401012"/>
                </a:cubicBezTo>
                <a:cubicBezTo>
                  <a:pt x="10658346" y="2386784"/>
                  <a:pt x="10600982" y="2393898"/>
                  <a:pt x="10543619" y="2401012"/>
                </a:cubicBezTo>
                <a:cubicBezTo>
                  <a:pt x="10480218" y="2408126"/>
                  <a:pt x="10407758" y="2479267"/>
                  <a:pt x="10422854" y="2518395"/>
                </a:cubicBezTo>
                <a:cubicBezTo>
                  <a:pt x="10453044" y="2582422"/>
                  <a:pt x="10504370" y="2550408"/>
                  <a:pt x="10546639" y="2543294"/>
                </a:cubicBezTo>
                <a:cubicBezTo>
                  <a:pt x="10597964" y="2536181"/>
                  <a:pt x="10691556" y="2518395"/>
                  <a:pt x="10691556" y="2525509"/>
                </a:cubicBezTo>
                <a:cubicBezTo>
                  <a:pt x="10724768" y="2685576"/>
                  <a:pt x="10800246" y="2564636"/>
                  <a:pt x="10854590" y="2564636"/>
                </a:cubicBezTo>
                <a:cubicBezTo>
                  <a:pt x="10905916" y="2564636"/>
                  <a:pt x="10957241" y="2546851"/>
                  <a:pt x="11005548" y="2532623"/>
                </a:cubicBezTo>
                <a:cubicBezTo>
                  <a:pt x="11068949" y="2514837"/>
                  <a:pt x="11126312" y="2546851"/>
                  <a:pt x="11186696" y="2553965"/>
                </a:cubicBezTo>
                <a:cubicBezTo>
                  <a:pt x="11241040" y="2561080"/>
                  <a:pt x="11210850" y="2653563"/>
                  <a:pt x="11244060" y="2692689"/>
                </a:cubicBezTo>
                <a:cubicBezTo>
                  <a:pt x="11250097" y="2703362"/>
                  <a:pt x="11256136" y="2703362"/>
                  <a:pt x="11262174" y="2703362"/>
                </a:cubicBezTo>
                <a:cubicBezTo>
                  <a:pt x="11280289" y="2980812"/>
                  <a:pt x="11597299" y="2913227"/>
                  <a:pt x="11597299" y="2923898"/>
                </a:cubicBezTo>
                <a:cubicBezTo>
                  <a:pt x="11624471" y="2941684"/>
                  <a:pt x="11657682" y="2899000"/>
                  <a:pt x="11690892" y="2941684"/>
                </a:cubicBezTo>
                <a:cubicBezTo>
                  <a:pt x="11548993" y="3137322"/>
                  <a:pt x="11331614" y="3183563"/>
                  <a:pt x="11138390" y="3329402"/>
                </a:cubicBezTo>
                <a:cubicBezTo>
                  <a:pt x="11298403" y="3379202"/>
                  <a:pt x="11391998" y="3208463"/>
                  <a:pt x="11509744" y="3229805"/>
                </a:cubicBezTo>
                <a:cubicBezTo>
                  <a:pt x="11567107" y="3283162"/>
                  <a:pt x="11395016" y="3368530"/>
                  <a:pt x="11561068" y="3393429"/>
                </a:cubicBezTo>
                <a:cubicBezTo>
                  <a:pt x="11488610" y="3439672"/>
                  <a:pt x="11437284" y="3485914"/>
                  <a:pt x="11385959" y="3539269"/>
                </a:cubicBezTo>
                <a:cubicBezTo>
                  <a:pt x="11298403" y="3635309"/>
                  <a:pt x="11280289" y="3699337"/>
                  <a:pt x="11322556" y="3827390"/>
                </a:cubicBezTo>
                <a:cubicBezTo>
                  <a:pt x="11349730" y="3912759"/>
                  <a:pt x="11388978" y="3991015"/>
                  <a:pt x="11352748" y="4090612"/>
                </a:cubicBezTo>
                <a:cubicBezTo>
                  <a:pt x="11328595" y="4158196"/>
                  <a:pt x="11337653" y="4204438"/>
                  <a:pt x="11428226" y="4172424"/>
                </a:cubicBezTo>
                <a:cubicBezTo>
                  <a:pt x="11524840" y="4140411"/>
                  <a:pt x="11561068" y="4200882"/>
                  <a:pt x="11536915" y="4321821"/>
                </a:cubicBezTo>
                <a:cubicBezTo>
                  <a:pt x="11521821" y="4400076"/>
                  <a:pt x="11536915" y="4424975"/>
                  <a:pt x="11603338" y="4414305"/>
                </a:cubicBezTo>
                <a:cubicBezTo>
                  <a:pt x="11675796" y="4403633"/>
                  <a:pt x="11745236" y="4353835"/>
                  <a:pt x="11835811" y="4378734"/>
                </a:cubicBezTo>
                <a:cubicBezTo>
                  <a:pt x="11763352" y="4521016"/>
                  <a:pt x="11609374" y="4478331"/>
                  <a:pt x="11524840" y="4613499"/>
                </a:cubicBezTo>
                <a:cubicBezTo>
                  <a:pt x="11624471" y="4613499"/>
                  <a:pt x="11702969" y="4613499"/>
                  <a:pt x="11775427" y="4585042"/>
                </a:cubicBezTo>
                <a:cubicBezTo>
                  <a:pt x="11805619" y="4574373"/>
                  <a:pt x="11838830" y="4560144"/>
                  <a:pt x="11856944" y="4602828"/>
                </a:cubicBezTo>
                <a:cubicBezTo>
                  <a:pt x="11878080" y="4652628"/>
                  <a:pt x="11835811" y="4670412"/>
                  <a:pt x="11811658" y="4677526"/>
                </a:cubicBezTo>
                <a:cubicBezTo>
                  <a:pt x="11742216" y="4702425"/>
                  <a:pt x="11687874" y="4759339"/>
                  <a:pt x="11627490" y="4805580"/>
                </a:cubicBezTo>
                <a:cubicBezTo>
                  <a:pt x="11497668" y="4905177"/>
                  <a:pt x="11355767" y="4990547"/>
                  <a:pt x="11247078" y="5154171"/>
                </a:cubicBezTo>
                <a:cubicBezTo>
                  <a:pt x="11382940" y="5111487"/>
                  <a:pt x="11485590" y="5011889"/>
                  <a:pt x="11615414" y="4994104"/>
                </a:cubicBezTo>
                <a:cubicBezTo>
                  <a:pt x="11503704" y="5143500"/>
                  <a:pt x="11361806" y="5243097"/>
                  <a:pt x="11228964" y="5353367"/>
                </a:cubicBezTo>
                <a:cubicBezTo>
                  <a:pt x="11189714" y="5385379"/>
                  <a:pt x="11150466" y="5406721"/>
                  <a:pt x="11144428" y="5474306"/>
                </a:cubicBezTo>
                <a:cubicBezTo>
                  <a:pt x="11126312" y="5605917"/>
                  <a:pt x="11078008" y="5712629"/>
                  <a:pt x="10969318" y="5769542"/>
                </a:cubicBezTo>
                <a:cubicBezTo>
                  <a:pt x="10969318" y="5769542"/>
                  <a:pt x="10975356" y="5790884"/>
                  <a:pt x="10978374" y="5801555"/>
                </a:cubicBezTo>
                <a:cubicBezTo>
                  <a:pt x="11044797" y="5805112"/>
                  <a:pt x="11096122" y="5726858"/>
                  <a:pt x="11177639" y="5755314"/>
                </a:cubicBezTo>
                <a:cubicBezTo>
                  <a:pt x="11096122" y="5862025"/>
                  <a:pt x="11029702" y="5954508"/>
                  <a:pt x="10917992" y="6004307"/>
                </a:cubicBezTo>
                <a:cubicBezTo>
                  <a:pt x="10827418" y="6043434"/>
                  <a:pt x="10715710" y="6068335"/>
                  <a:pt x="10649289" y="6196388"/>
                </a:cubicBezTo>
                <a:cubicBezTo>
                  <a:pt x="10724768" y="6221287"/>
                  <a:pt x="10782132" y="6189274"/>
                  <a:pt x="10839496" y="6167932"/>
                </a:cubicBezTo>
                <a:cubicBezTo>
                  <a:pt x="10927050" y="6132361"/>
                  <a:pt x="11014605" y="6093234"/>
                  <a:pt x="11102160" y="6057663"/>
                </a:cubicBezTo>
                <a:cubicBezTo>
                  <a:pt x="11135372" y="6043434"/>
                  <a:pt x="11171600" y="6036320"/>
                  <a:pt x="11192734" y="6100347"/>
                </a:cubicBezTo>
                <a:cubicBezTo>
                  <a:pt x="11081026" y="6114575"/>
                  <a:pt x="11014605" y="6199945"/>
                  <a:pt x="10945164" y="6281757"/>
                </a:cubicBezTo>
                <a:cubicBezTo>
                  <a:pt x="10905916" y="6327999"/>
                  <a:pt x="10872705" y="6388469"/>
                  <a:pt x="10803265" y="6367127"/>
                </a:cubicBezTo>
                <a:cubicBezTo>
                  <a:pt x="10767036" y="6356456"/>
                  <a:pt x="10742882" y="6388469"/>
                  <a:pt x="10745901" y="6431153"/>
                </a:cubicBezTo>
                <a:cubicBezTo>
                  <a:pt x="10760998" y="6580550"/>
                  <a:pt x="10673442" y="6630349"/>
                  <a:pt x="10582868" y="6658805"/>
                </a:cubicBezTo>
                <a:cubicBezTo>
                  <a:pt x="10450026" y="6701489"/>
                  <a:pt x="10332280" y="6786859"/>
                  <a:pt x="10208496" y="6858000"/>
                </a:cubicBezTo>
                <a:lnTo>
                  <a:pt x="7272221" y="6858000"/>
                </a:lnTo>
                <a:lnTo>
                  <a:pt x="6362810" y="6858000"/>
                </a:lnTo>
                <a:lnTo>
                  <a:pt x="6139260" y="6858000"/>
                </a:lnTo>
                <a:lnTo>
                  <a:pt x="4282294" y="6858000"/>
                </a:lnTo>
                <a:lnTo>
                  <a:pt x="4114800" y="6858000"/>
                </a:lnTo>
                <a:lnTo>
                  <a:pt x="4038600" y="6858000"/>
                </a:lnTo>
                <a:lnTo>
                  <a:pt x="0" y="6858000"/>
                </a:lnTo>
                <a:close/>
              </a:path>
            </a:pathLst>
          </a:cu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8E117A3-1439-6612-22D6-5A5F30655185}"/>
              </a:ext>
            </a:extLst>
          </p:cNvPr>
          <p:cNvSpPr txBox="1"/>
          <p:nvPr/>
        </p:nvSpPr>
        <p:spPr>
          <a:xfrm>
            <a:off x="9581991" y="6657945"/>
            <a:ext cx="2610009" cy="200055"/>
          </a:xfrm>
          <a:prstGeom prst="rect">
            <a:avLst/>
          </a:prstGeom>
          <a:solidFill>
            <a:srgbClr val="000000"/>
          </a:solidFill>
        </p:spPr>
        <p:txBody>
          <a:bodyPr wrap="none" rtlCol="0">
            <a:spAutoFit/>
          </a:bodyPr>
          <a:lstStyle/>
          <a:p>
            <a:pPr algn="r">
              <a:spcAft>
                <a:spcPts val="600"/>
              </a:spcAft>
            </a:pPr>
            <a:r>
              <a:rPr lang="en-US" sz="700">
                <a:solidFill>
                  <a:srgbClr val="FFFFFF"/>
                </a:solidFill>
                <a:hlinkClick r:id="rId3" tooltip="https://www.suemarie.info/2018/05/theories-of-personality-adolf-hitler.html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This Photo</a:t>
            </a:r>
            <a:r>
              <a:rPr lang="en-US" sz="700">
                <a:solidFill>
                  <a:srgbClr val="FFFFFF"/>
                </a:solidFill>
              </a:rPr>
              <a:t> by Unknown Author is licensed under </a:t>
            </a:r>
            <a:r>
              <a:rPr lang="en-US" sz="700">
                <a:solidFill>
                  <a:srgbClr val="FFFFFF"/>
                </a:solidFill>
                <a:hlinkClick r:id="rId4" tooltip="https://creativecommons.org/licenses/by-nc-nd/3.0/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CC BY-NC-ND</a:t>
            </a:r>
            <a:endParaRPr lang="en-US" sz="700">
              <a:solidFill>
                <a:srgbClr val="FFFFFF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60F9271-8D05-7F8F-84E0-32497A259EBF}"/>
              </a:ext>
            </a:extLst>
          </p:cNvPr>
          <p:cNvSpPr txBox="1"/>
          <p:nvPr/>
        </p:nvSpPr>
        <p:spPr>
          <a:xfrm>
            <a:off x="2805182" y="1036321"/>
            <a:ext cx="530134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0000"/>
                </a:solidFill>
              </a:rPr>
              <a:t>BYE.</a:t>
            </a:r>
          </a:p>
        </p:txBody>
      </p:sp>
    </p:spTree>
    <p:extLst>
      <p:ext uri="{BB962C8B-B14F-4D97-AF65-F5344CB8AC3E}">
        <p14:creationId xmlns:p14="http://schemas.microsoft.com/office/powerpoint/2010/main" val="37884513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157</Words>
  <Application>Microsoft Office PowerPoint</Application>
  <PresentationFormat>Widescreen</PresentationFormat>
  <Paragraphs>19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Malak Jaabo</dc:creator>
  <cp:lastModifiedBy>Malak Jaabo</cp:lastModifiedBy>
  <cp:revision>2</cp:revision>
  <dcterms:created xsi:type="dcterms:W3CDTF">2025-09-07T14:04:44Z</dcterms:created>
  <dcterms:modified xsi:type="dcterms:W3CDTF">2025-09-07T14:55:42Z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lassificationContentMarkingFooterLocations">
    <vt:lpwstr>Office Theme:8</vt:lpwstr>
  </property>
  <property fmtid="{D5CDD505-2E9C-101B-9397-08002B2CF9AE}" pid="3" name="ClassificationContentMarkingFooterText">
    <vt:lpwstr>Internal Use Only</vt:lpwstr>
  </property>
</Properties>
</file>