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5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9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636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74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5853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22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99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3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8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0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4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0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2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905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8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83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Gulliver’s Travels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Author: Jonathan Swift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Published: 1726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Type: Satire + Adventure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Why it’s famous: Uses fantasy to make fun of real society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the Author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Jonathan Swift (1667–1745)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Irish writer, poet, and priest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Known for satire – funny criticism of politics and behavior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dirty="0"/>
              <a:t>Wanted people to think deeply about power, pride, and society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326DB-251A-07A7-FBDE-5BC4703B6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816637"/>
            <a:ext cx="6347713" cy="13208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BF55F-2393-D9A1-920A-230287EDB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br>
              <a:rPr lang="en-US" dirty="0"/>
            </a:br>
            <a:r>
              <a:rPr lang="en-US" i="1" dirty="0"/>
              <a:t>Gulliver’s Travels</a:t>
            </a:r>
            <a:r>
              <a:rPr lang="en-US" dirty="0"/>
              <a:t> is an adventure story written by </a:t>
            </a:r>
            <a:r>
              <a:rPr lang="en-US" b="1" dirty="0"/>
              <a:t>Jonathan Swift</a:t>
            </a:r>
            <a:r>
              <a:rPr lang="en-US" dirty="0"/>
              <a:t>. It tells about a ship’s doctor named </a:t>
            </a:r>
            <a:r>
              <a:rPr lang="en-US" b="1" dirty="0"/>
              <a:t>Lemuel Gulliver</a:t>
            </a:r>
            <a:r>
              <a:rPr lang="en-US" dirty="0"/>
              <a:t> who travels to strange lands.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b="1" dirty="0"/>
              <a:t>Lilliput</a:t>
            </a:r>
            <a:r>
              <a:rPr lang="en-US" dirty="0"/>
              <a:t>, he meets tiny people who fight over silly political matters.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b="1" dirty="0"/>
              <a:t>Brobdingnag</a:t>
            </a:r>
            <a:r>
              <a:rPr lang="en-US" dirty="0"/>
              <a:t>, he finds giants and feels small and weak.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</a:t>
            </a:r>
            <a:r>
              <a:rPr lang="en-US" b="1" dirty="0"/>
              <a:t>Laputa</a:t>
            </a:r>
            <a:r>
              <a:rPr lang="en-US" dirty="0"/>
              <a:t>, he sees scientists who are smart but impractical.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With the </a:t>
            </a:r>
            <a:r>
              <a:rPr lang="en-US" b="1" dirty="0"/>
              <a:t>Houyhnhnms</a:t>
            </a:r>
            <a:r>
              <a:rPr lang="en-US" dirty="0"/>
              <a:t> (wise horses), he learns how selfish and wild humans (Yahoos) can be.</a:t>
            </a:r>
          </a:p>
          <a:p>
            <a:pPr>
              <a:buNone/>
            </a:pPr>
            <a:r>
              <a:rPr lang="en-US" dirty="0"/>
              <a:t>     Through these travels, Swift uses fantasy to make fun of </a:t>
            </a:r>
            <a:r>
              <a:rPr lang="en-US" b="1" dirty="0"/>
              <a:t>human pride, politics, and society</a:t>
            </a:r>
            <a:r>
              <a:rPr lang="en-US" dirty="0"/>
              <a:t>, while also giving readers exciting adventures.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55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Main Character: Lemuel Gulliver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Ship’s doctor who loves to travel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Intelligent, curious, polite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Faces dangers bravely but sometimes feels lost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Learns lessons about human nature during journeys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Strange Lands &amp; Adventures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Lilliput – Land of tiny people (wars over silly things)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Brobdingnag – Land of giants (he feels powerless)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Laputa – Floating island of scientists (too obsessed with theories)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Houyhnhnms &amp; Yahoos – Wise horses vs. wild, dirty humans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Themes &amp; Lessons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Power and Politics – leaders argue over small matters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Perspective – what looks important may be silly to others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Human Nature – people can be proud, greedy, or foolish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Knowledge vs. Wisdom – science without common sense is useless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It Still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>
                <a:solidFill>
                  <a:srgbClr val="000000"/>
                </a:solidFill>
              </a:defRPr>
            </a:pPr>
            <a:r>
              <a:t>Adventure + comedy + deep lessons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Shows us how to see ourselves differently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Helps us laugh at human mistakes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t>Encourages critical thinking about society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330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Gulliver’s Travels</vt:lpstr>
      <vt:lpstr>About the Author</vt:lpstr>
      <vt:lpstr> Summary</vt:lpstr>
      <vt:lpstr>Main Character: Lemuel Gulliver</vt:lpstr>
      <vt:lpstr>Strange Lands &amp; Adventures</vt:lpstr>
      <vt:lpstr>Themes &amp; Lessons</vt:lpstr>
      <vt:lpstr>Why It Still Matters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Faten Maayah</cp:lastModifiedBy>
  <cp:revision>2</cp:revision>
  <dcterms:created xsi:type="dcterms:W3CDTF">2013-01-27T09:14:16Z</dcterms:created>
  <dcterms:modified xsi:type="dcterms:W3CDTF">2025-09-07T05:56:56Z</dcterms:modified>
  <cp:category/>
</cp:coreProperties>
</file>