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1" r:id="rId2"/>
    <p:sldId id="2566" r:id="rId3"/>
    <p:sldId id="2574" r:id="rId4"/>
    <p:sldId id="2568" r:id="rId5"/>
    <p:sldId id="2570" r:id="rId6"/>
    <p:sldId id="2575" r:id="rId7"/>
    <p:sldId id="2573" r:id="rId8"/>
    <p:sldId id="25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35755-F65A-4CFE-BEF5-43D4DB42BA36}" v="16" dt="2025-09-07T11:36:0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53" autoAdjust="0"/>
    <p:restoredTop sz="94660"/>
  </p:normalViewPr>
  <p:slideViewPr>
    <p:cSldViewPr snapToGrid="0">
      <p:cViewPr varScale="1">
        <p:scale>
          <a:sx n="77" d="100"/>
          <a:sy n="77" d="100"/>
        </p:scale>
        <p:origin x="77"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FE4F9-C5CD-49F4-BED7-AAD6E81AA063}" type="datetimeFigureOut">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BBD56-0472-4723-A46B-5972E7841B87}" type="slidenum">
              <a:t>‹#›</a:t>
            </a:fld>
            <a:endParaRPr lang="en-US"/>
          </a:p>
        </p:txBody>
      </p:sp>
    </p:spTree>
    <p:extLst>
      <p:ext uri="{BB962C8B-B14F-4D97-AF65-F5344CB8AC3E}">
        <p14:creationId xmlns:p14="http://schemas.microsoft.com/office/powerpoint/2010/main" val="212494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D1AED744-0E17-4858-8F9F-D25F390648FD}" type="slidenum">
              <a:t>1</a:t>
            </a:fld>
            <a:endParaRPr lang="en-US"/>
          </a:p>
        </p:txBody>
      </p:sp>
    </p:spTree>
    <p:extLst>
      <p:ext uri="{BB962C8B-B14F-4D97-AF65-F5344CB8AC3E}">
        <p14:creationId xmlns:p14="http://schemas.microsoft.com/office/powerpoint/2010/main" val="56560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story features several important characters. Harry Potter is the brave and kind main character who continues to grow as a wizard. Hermione Granger is intelligent and resourceful, often helping solve problems with her knowledge. Ron Weasley is loyal and supportive, always standing by Harry’s side. Sirius Black is introduced as a mysterious escaped prisoner, but later revealed to be Harry’s godfather and a wrongly accused man. Professor Lupin is the new Defense Against the Dark Arts teacher who teaches Harry how to defend himself and becomes a trusted adult figure. Buckbeak is a magical creature called a Hippogriff who plays a key role in the story. The Dementors are dark, ghost-like creatures that guard Azkaban and cause fear and sadness. These characters contribute to the story’s excitement and emotional depth.</a:t>
            </a:r>
          </a:p>
        </p:txBody>
      </p:sp>
      <p:sp>
        <p:nvSpPr>
          <p:cNvPr id="4" name="Slide Number Placeholder 3"/>
          <p:cNvSpPr>
            <a:spLocks noGrp="1"/>
          </p:cNvSpPr>
          <p:nvPr>
            <p:ph type="sldNum" sz="quarter" idx="5"/>
          </p:nvPr>
        </p:nvSpPr>
        <p:spPr/>
        <p:txBody>
          <a:bodyPr/>
          <a:lstStyle/>
          <a:p>
            <a:fld id="{D1AED744-0E17-4858-8F9F-D25F390648FD}" type="slidenum">
              <a:t>2</a:t>
            </a:fld>
            <a:endParaRPr lang="en-US"/>
          </a:p>
        </p:txBody>
      </p:sp>
    </p:spTree>
    <p:extLst>
      <p:ext uri="{BB962C8B-B14F-4D97-AF65-F5344CB8AC3E}">
        <p14:creationId xmlns:p14="http://schemas.microsoft.com/office/powerpoint/2010/main" val="8447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Harry Potter and the Prisoner of Azkaban explores several important themes. One major theme is friendship, as Harry, Ron, and Hermione work together to solve mysteries and support each other through difficult times. Another theme is bravery, shown by Harry’s courage in facing the Dementors and standing up for what is right. The story also emphasizes the importance of discovering the truth, as Harry learns that things are not always as they seem and that people can be wrongly judged. Loyalty and love are also central themes, especially in the relationship between Harry and Sirius. These themes help readers understand the deeper meaning of the story and relate to the characters’ experiences.</a:t>
            </a:r>
          </a:p>
        </p:txBody>
      </p:sp>
      <p:sp>
        <p:nvSpPr>
          <p:cNvPr id="4" name="Slide Number Placeholder 3"/>
          <p:cNvSpPr>
            <a:spLocks noGrp="1"/>
          </p:cNvSpPr>
          <p:nvPr>
            <p:ph type="sldNum" sz="quarter" idx="5"/>
          </p:nvPr>
        </p:nvSpPr>
        <p:spPr/>
        <p:txBody>
          <a:bodyPr/>
          <a:lstStyle/>
          <a:p>
            <a:fld id="{D1AED744-0E17-4858-8F9F-D25F390648FD}" type="slidenum">
              <a:t>4</a:t>
            </a:fld>
            <a:endParaRPr lang="en-US"/>
          </a:p>
        </p:txBody>
      </p:sp>
    </p:spTree>
    <p:extLst>
      <p:ext uri="{BB962C8B-B14F-4D97-AF65-F5344CB8AC3E}">
        <p14:creationId xmlns:p14="http://schemas.microsoft.com/office/powerpoint/2010/main" val="145011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story is set in several magical locations. The main setting is Hogwarts School of Witchcraft and Wizardry, a castle filled with enchanted rooms, secret passages, and magical creatures. The Forbidden Forest near Hogwarts is a dark and mysterious place where important events occur. Hogsmeade Village is another key location, where students visit shops and enjoy treats. The Shrieking Shack is an abandoned building in Hogsmeade that holds secrets about Sirius Black. These settings create a magical and adventurous atmosphere that draws readers into the story. The mood of the book is often mysterious and suspenseful, with moments of excitement and emotion.</a:t>
            </a:r>
          </a:p>
        </p:txBody>
      </p:sp>
      <p:sp>
        <p:nvSpPr>
          <p:cNvPr id="4" name="Slide Number Placeholder 3"/>
          <p:cNvSpPr>
            <a:spLocks noGrp="1"/>
          </p:cNvSpPr>
          <p:nvPr>
            <p:ph type="sldNum" sz="quarter" idx="5"/>
          </p:nvPr>
        </p:nvSpPr>
        <p:spPr/>
        <p:txBody>
          <a:bodyPr/>
          <a:lstStyle/>
          <a:p>
            <a:fld id="{D1AED744-0E17-4858-8F9F-D25F390648FD}" type="slidenum">
              <a:t>5</a:t>
            </a:fld>
            <a:endParaRPr lang="en-US"/>
          </a:p>
        </p:txBody>
      </p:sp>
    </p:spTree>
    <p:extLst>
      <p:ext uri="{BB962C8B-B14F-4D97-AF65-F5344CB8AC3E}">
        <p14:creationId xmlns:p14="http://schemas.microsoft.com/office/powerpoint/2010/main" val="4664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Harry Potter and the Prisoner of Azkaban includes many literary elements that make the story engaging. The genre is fantasy, with magical creatures, spells, and enchanted objects. The point of view is third person, allowing readers to see the thoughts and actions of multiple characters. The mood is mysterious and adventurous, with moments of tension and excitement. Symbols in the story include the Time Turner, which represents second chances and the power of time; the Dementors, which symbolize fear and sadness; and the Patronus, which represents hope and protection. These elements help create a rich and imaginative world that captivates readers and enhances the storytelling.</a:t>
            </a:r>
          </a:p>
        </p:txBody>
      </p:sp>
      <p:sp>
        <p:nvSpPr>
          <p:cNvPr id="4" name="Slide Number Placeholder 3"/>
          <p:cNvSpPr>
            <a:spLocks noGrp="1"/>
          </p:cNvSpPr>
          <p:nvPr>
            <p:ph type="sldNum" sz="quarter" idx="5"/>
          </p:nvPr>
        </p:nvSpPr>
        <p:spPr/>
        <p:txBody>
          <a:bodyPr/>
          <a:lstStyle/>
          <a:p>
            <a:fld id="{D1AED744-0E17-4858-8F9F-D25F390648FD}" type="slidenum">
              <a:t>7</a:t>
            </a:fld>
            <a:endParaRPr lang="en-US"/>
          </a:p>
        </p:txBody>
      </p:sp>
    </p:spTree>
    <p:extLst>
      <p:ext uri="{BB962C8B-B14F-4D97-AF65-F5344CB8AC3E}">
        <p14:creationId xmlns:p14="http://schemas.microsoft.com/office/powerpoint/2010/main" val="3267649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39" y="1033272"/>
            <a:ext cx="5892073" cy="3895344"/>
          </a:xfrm>
        </p:spPr>
        <p:txBody>
          <a:bodyPr vert="horz" lIns="91440" tIns="45720" rIns="91440" bIns="45720" rtlCol="0" anchor="t">
            <a:normAutofit/>
          </a:bodyPr>
          <a:lstStyle>
            <a:lvl1pPr>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733288"/>
            <a:ext cx="5892071" cy="79552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dirty="0"/>
              <a:t>Footer Text</a:t>
            </a:r>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6931152" y="793817"/>
            <a:ext cx="5260848" cy="6064181"/>
          </a:xfrm>
          <a:blipFill>
            <a:blip r:embed="rId2">
              <a:alphaModFix amt="80000"/>
            </a:blip>
            <a:stretch>
              <a:fillRect/>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38587" y="207982"/>
            <a:ext cx="2662798" cy="413360"/>
          </a:xfrm>
        </p:spPr>
        <p:txBody>
          <a:bodyPr/>
          <a:lstStyle>
            <a:lvl1pPr>
              <a:defRPr>
                <a:solidFill>
                  <a:schemeClr val="tx2"/>
                </a:solidFill>
              </a:defRPr>
            </a:lvl1pPr>
          </a:lstStyle>
          <a:p>
            <a:fld id="{BBB8170F-0370-4A38-8BF3-83D69476AE62}" type="datetime1">
              <a:rPr lang="en-US" smtClean="0"/>
              <a:t>9/7/2025</a:t>
            </a:fld>
            <a:endParaRPr lang="en-US" dirty="0"/>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F2C2C7B-6B47-4A5B-B24C-B316964ABE62}"/>
              </a:ext>
            </a:extLst>
          </p:cNvPr>
          <p:cNvCxnSpPr>
            <a:cxnSpLocks/>
          </p:cNvCxnSpPr>
          <p:nvPr/>
        </p:nvCxnSpPr>
        <p:spPr>
          <a:xfrm flipV="1">
            <a:off x="6929823" y="789558"/>
            <a:ext cx="0" cy="606844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32355F-80FD-3956-F8D4-9DF4073D0E2E}"/>
              </a:ext>
            </a:extLst>
          </p:cNvPr>
          <p:cNvCxnSpPr>
            <a:cxnSpLocks/>
          </p:cNvCxnSpPr>
          <p:nvPr/>
        </p:nvCxnSpPr>
        <p:spPr>
          <a:xfrm>
            <a:off x="0" y="5420250"/>
            <a:ext cx="692982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4DD8B2-0D73-EB9B-9708-67DF28E40F96}"/>
              </a:ext>
            </a:extLst>
          </p:cNvPr>
          <p:cNvCxnSpPr>
            <a:cxnSpLocks/>
          </p:cNvCxnSpPr>
          <p:nvPr/>
        </p:nvCxnSpPr>
        <p:spPr>
          <a:xfrm>
            <a:off x="0" y="791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946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C8350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tx2"/>
                </a:solidFill>
              </a:defRPr>
            </a:lvl1pPr>
          </a:lstStyle>
          <a:p>
            <a:fld id="{CE994A23-0EFF-404D-A2C5-6B54939039AD}" type="datetime1">
              <a:rPr lang="en-US" smtClean="0"/>
              <a:t>9/7/2025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8956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accent1"/>
                </a:solidFill>
              </a:defRPr>
            </a:lvl1pPr>
          </a:lstStyle>
          <a:p>
            <a:r>
              <a:rPr lang="en-US" dirty="0"/>
              <a:t>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accent1"/>
                </a:solidFill>
              </a:defRPr>
            </a:lvl1pPr>
          </a:lstStyle>
          <a:p>
            <a:fld id="{4B393500-FDAE-4B7A-8E90-4B7ED0649363}" type="datetime1">
              <a:rPr lang="en-US" smtClean="0"/>
              <a:t>9/7/2025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accent1"/>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302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886968"/>
            <a:ext cx="11405277" cy="1170432"/>
          </a:xfrm>
        </p:spPr>
        <p:txBody>
          <a:bodyPr>
            <a:normAutofit/>
          </a:bodyPr>
          <a:lstStyle>
            <a:lvl1pPr>
              <a:defRPr sz="8800">
                <a:solidFill>
                  <a:schemeClr val="accent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07599C6D-D164-AA94-72F8-241C187199F2}"/>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64881" y="2832652"/>
            <a:ext cx="6893719" cy="3508951"/>
          </a:xfrm>
        </p:spPr>
        <p:txBody>
          <a:bodyPr anchor="t">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0B50CAA-07B2-F8CA-1425-4249CE17A802}"/>
              </a:ext>
            </a:extLst>
          </p:cNvPr>
          <p:cNvSpPr>
            <a:spLocks noGrp="1"/>
          </p:cNvSpPr>
          <p:nvPr>
            <p:ph type="dt" sz="half" idx="10"/>
          </p:nvPr>
        </p:nvSpPr>
        <p:spPr/>
        <p:txBody>
          <a:bodyPr/>
          <a:lstStyle/>
          <a:p>
            <a:fld id="{D9D311C3-93DB-42DC-917F-4386F19A1E3B}" type="datetime1">
              <a:rPr lang="en-US" smtClean="0"/>
              <a:t>9/7/2025</a:t>
            </a:fld>
            <a:endParaRPr lang="en-US"/>
          </a:p>
        </p:txBody>
      </p:sp>
      <p:sp>
        <p:nvSpPr>
          <p:cNvPr id="11" name="Slide Number Placeholder 10">
            <a:extLst>
              <a:ext uri="{FF2B5EF4-FFF2-40B4-BE49-F238E27FC236}">
                <a16:creationId xmlns:a16="http://schemas.microsoft.com/office/drawing/2014/main" id="{5DEAD866-E26E-BF23-7B5D-9F689B2FA881}"/>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8AC7CAE-FC19-2728-AA3B-1D2FE7879B25}"/>
              </a:ext>
            </a:extLst>
          </p:cNvPr>
          <p:cNvCxnSpPr>
            <a:cxnSpLocks/>
          </p:cNvCxnSpPr>
          <p:nvPr/>
        </p:nvCxnSpPr>
        <p:spPr>
          <a:xfrm>
            <a:off x="0" y="211849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1B3592-91FB-05F4-B422-A40D7CD4DE2D}"/>
              </a:ext>
            </a:extLst>
          </p:cNvPr>
          <p:cNvCxnSpPr>
            <a:cxnSpLocks/>
          </p:cNvCxnSpPr>
          <p:nvPr/>
        </p:nvCxnSpPr>
        <p:spPr>
          <a:xfrm>
            <a:off x="0" y="800100"/>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9830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266944" y="521208"/>
            <a:ext cx="6647688" cy="1865376"/>
          </a:xfrm>
        </p:spPr>
        <p:txBody>
          <a:bodyPr>
            <a:normAutofit/>
          </a:bodyPr>
          <a:lstStyle>
            <a:lvl1pPr>
              <a:defRPr sz="8000">
                <a:solidFill>
                  <a:schemeClr val="accent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AD3A4126-4E48-DD2C-1468-6A36AE6C1D14}"/>
              </a:ext>
            </a:extLst>
          </p:cNvPr>
          <p:cNvSpPr>
            <a:spLocks noGrp="1"/>
          </p:cNvSpPr>
          <p:nvPr>
            <p:ph type="pic" sz="quarter" idx="13" hasCustomPrompt="1"/>
          </p:nvPr>
        </p:nvSpPr>
        <p:spPr>
          <a:xfrm>
            <a:off x="0" y="0"/>
            <a:ext cx="4917320" cy="6858000"/>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266943" y="2651760"/>
            <a:ext cx="6327648" cy="3547872"/>
          </a:xfrm>
        </p:spPr>
        <p:txBody>
          <a:bodyPr>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271899" y="21031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573511" y="210312"/>
            <a:ext cx="1679642" cy="411480"/>
          </a:xfrm>
        </p:spPr>
        <p:txBody>
          <a:bodyPr/>
          <a:lstStyle/>
          <a:p>
            <a:fld id="{948C47DC-C479-4517-B1B0-94DB01BA76E7}"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7633BE4-C9B9-310C-1EAE-191B5D344B59}"/>
              </a:ext>
            </a:extLst>
          </p:cNvPr>
          <p:cNvCxnSpPr>
            <a:cxnSpLocks/>
          </p:cNvCxnSpPr>
          <p:nvPr/>
        </p:nvCxnSpPr>
        <p:spPr>
          <a:xfrm>
            <a:off x="4923916" y="2452449"/>
            <a:ext cx="726808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A010762-96A4-4E1C-CD5D-EE1C1D1FC6E2}"/>
              </a:ext>
            </a:extLst>
          </p:cNvPr>
          <p:cNvCxnSpPr>
            <a:cxnSpLocks/>
          </p:cNvCxnSpPr>
          <p:nvPr/>
        </p:nvCxnSpPr>
        <p:spPr>
          <a:xfrm flipV="1">
            <a:off x="4923916" y="0"/>
            <a:ext cx="0" cy="685800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28276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394368" y="1589105"/>
            <a:ext cx="5403264" cy="1622994"/>
          </a:xfrm>
        </p:spPr>
        <p:txBody>
          <a:bodyPr vert="horz" lIns="91440" tIns="45720" rIns="91440" bIns="45720" rtlCol="0" anchor="b">
            <a:normAutofit/>
          </a:bodyPr>
          <a:lstStyle>
            <a:lvl1pPr algn="ctr">
              <a:defRPr lang="en-US" sz="44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D956E9D4-3B6F-5DDD-5E3B-A829B10ED9F1}"/>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394368" y="3395398"/>
            <a:ext cx="5403264" cy="1837985"/>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60BAB4-BB08-FD4A-678D-2FFE35A0DFDA}"/>
              </a:ext>
            </a:extLst>
          </p:cNvPr>
          <p:cNvSpPr>
            <a:spLocks noGrp="1"/>
          </p:cNvSpPr>
          <p:nvPr>
            <p:ph type="dt" sz="half" idx="10"/>
          </p:nvPr>
        </p:nvSpPr>
        <p:spPr/>
        <p:txBody>
          <a:bodyPr/>
          <a:lstStyle/>
          <a:p>
            <a:fld id="{B24F1FC4-E055-4072-90AD-B359FC529E8A}" type="datetime1">
              <a:rPr lang="en-US" smtClean="0"/>
              <a:t>9/7/2025</a:t>
            </a:fld>
            <a:endParaRPr lang="en-US"/>
          </a:p>
        </p:txBody>
      </p:sp>
      <p:sp>
        <p:nvSpPr>
          <p:cNvPr id="10" name="Slide Number Placeholder 9">
            <a:extLst>
              <a:ext uri="{FF2B5EF4-FFF2-40B4-BE49-F238E27FC236}">
                <a16:creationId xmlns:a16="http://schemas.microsoft.com/office/drawing/2014/main" id="{DBF6EF0E-4178-1F33-0BF9-2A2B4C33C257}"/>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01A3D6-493E-2CE6-4153-5A2D3C978311}"/>
              </a:ext>
            </a:extLst>
          </p:cNvPr>
          <p:cNvCxnSpPr>
            <a:cxnSpLocks/>
          </p:cNvCxnSpPr>
          <p:nvPr/>
        </p:nvCxnSpPr>
        <p:spPr>
          <a:xfrm>
            <a:off x="2673336"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7E29DE-22CD-1512-C9E7-51C4D8B5F337}"/>
              </a:ext>
            </a:extLst>
          </p:cNvPr>
          <p:cNvCxnSpPr>
            <a:cxnSpLocks/>
          </p:cNvCxnSpPr>
          <p:nvPr/>
        </p:nvCxnSpPr>
        <p:spPr>
          <a:xfrm>
            <a:off x="9526413"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70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2" y="1100834"/>
            <a:ext cx="8533261" cy="2314842"/>
          </a:xfrm>
        </p:spPr>
        <p:txBody>
          <a:bodyPr vert="horz" lIns="91440" tIns="45720" rIns="91440" bIns="45720" rtlCol="0" anchor="t">
            <a:normAutofit/>
          </a:bodyPr>
          <a:lstStyle>
            <a:lvl1pPr>
              <a:defRPr lang="en-US" sz="8000" dirty="0"/>
            </a:lvl1pPr>
          </a:lstStyle>
          <a:p>
            <a:pPr lvl="0"/>
            <a:r>
              <a:rPr lang="en-US"/>
              <a:t>Click to edit Master title style</a:t>
            </a:r>
            <a:endParaRPr lang="en-US" dirty="0"/>
          </a:p>
        </p:txBody>
      </p:sp>
      <p:sp>
        <p:nvSpPr>
          <p:cNvPr id="12" name="Footer Placeholder 11">
            <a:extLst>
              <a:ext uri="{FF2B5EF4-FFF2-40B4-BE49-F238E27FC236}">
                <a16:creationId xmlns:a16="http://schemas.microsoft.com/office/drawing/2014/main" id="{F6B2ADB6-8B11-5463-D307-3F4916CA6A70}"/>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566893" y="3442324"/>
            <a:ext cx="3894179" cy="2274889"/>
          </a:xfrm>
        </p:spPr>
        <p:txBody>
          <a:bodyPr vert="horz" lIns="91440" tIns="45720" rIns="91440" bIns="45720" rtlCol="0" anchor="b">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1A9A27FE-5C62-0E4C-1D35-2B5BE652199D}"/>
              </a:ext>
            </a:extLst>
          </p:cNvPr>
          <p:cNvSpPr>
            <a:spLocks noGrp="1"/>
          </p:cNvSpPr>
          <p:nvPr>
            <p:ph type="dt" sz="half" idx="10"/>
          </p:nvPr>
        </p:nvSpPr>
        <p:spPr/>
        <p:txBody>
          <a:bodyPr/>
          <a:lstStyle/>
          <a:p>
            <a:fld id="{69AE50BB-FE55-4F45-B460-B5BF3CD2BA72}" type="datetime1">
              <a:rPr lang="en-US" smtClean="0"/>
              <a:t>9/7/2025</a:t>
            </a:fld>
            <a:endParaRPr lang="en-US"/>
          </a:p>
        </p:txBody>
      </p:sp>
      <p:sp>
        <p:nvSpPr>
          <p:cNvPr id="13" name="Slide Number Placeholder 12">
            <a:extLst>
              <a:ext uri="{FF2B5EF4-FFF2-40B4-BE49-F238E27FC236}">
                <a16:creationId xmlns:a16="http://schemas.microsoft.com/office/drawing/2014/main" id="{047450B0-6060-60C9-5AC2-20186A242445}"/>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2077374"/>
            <a:ext cx="4479107" cy="2691413"/>
          </a:xfrm>
        </p:spPr>
        <p:txBody>
          <a:bodyPr vert="horz" lIns="91440" tIns="45720" rIns="91440" bIns="45720" rtlCol="0" anchor="ctr">
            <a:normAutofit/>
          </a:bodyPr>
          <a:lstStyle>
            <a:lvl1pPr>
              <a:defRPr lang="en-US" sz="6600"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F7DEB5EF-910B-9B2B-CB95-1AD374FECAFB}"/>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2210542"/>
            <a:ext cx="5869293" cy="243247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5FD4BD0F-0EF0-D5B9-5485-1ECB765DC5D9}"/>
              </a:ext>
            </a:extLst>
          </p:cNvPr>
          <p:cNvSpPr>
            <a:spLocks noGrp="1"/>
          </p:cNvSpPr>
          <p:nvPr>
            <p:ph type="dt" sz="half" idx="10"/>
          </p:nvPr>
        </p:nvSpPr>
        <p:spPr>
          <a:xfrm>
            <a:off x="5751577" y="207982"/>
            <a:ext cx="1921315" cy="413360"/>
          </a:xfrm>
        </p:spPr>
        <p:txBody>
          <a:bodyPr/>
          <a:lstStyle/>
          <a:p>
            <a:fld id="{F92C9D0B-C1A3-434D-9CF9-A666A14DD8A1}" type="datetime1">
              <a:rPr lang="en-US" smtClean="0"/>
              <a:t>9/7/2025</a:t>
            </a:fld>
            <a:endParaRPr lang="en-US"/>
          </a:p>
        </p:txBody>
      </p:sp>
      <p:sp>
        <p:nvSpPr>
          <p:cNvPr id="12" name="Slide Number Placeholder 11">
            <a:extLst>
              <a:ext uri="{FF2B5EF4-FFF2-40B4-BE49-F238E27FC236}">
                <a16:creationId xmlns:a16="http://schemas.microsoft.com/office/drawing/2014/main" id="{8566B317-2D55-4797-E621-551FCA482D7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1550633"/>
            <a:ext cx="0" cy="375673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5308844"/>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F6F1415-3933-6D89-472D-2FA4BBB279E7}"/>
              </a:ext>
            </a:extLst>
          </p:cNvPr>
          <p:cNvCxnSpPr>
            <a:cxnSpLocks/>
          </p:cNvCxnSpPr>
          <p:nvPr/>
        </p:nvCxnSpPr>
        <p:spPr>
          <a:xfrm>
            <a:off x="0" y="155063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9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1264785"/>
            <a:ext cx="4479107" cy="4315917"/>
          </a:xfrm>
        </p:spPr>
        <p:txBody>
          <a:bodyPr vert="horz" lIns="91440" tIns="45720" rIns="91440" bIns="45720" rtlCol="0" anchor="ctr">
            <a:normAutofit/>
          </a:bodyPr>
          <a:lstStyle>
            <a:lvl1pPr>
              <a:defRPr lang="en-US" sz="6600"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922A59EF-3E61-0654-D289-2E1D6B738BA9}"/>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1264782"/>
            <a:ext cx="5869293" cy="43159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1E4E1FBF-A73A-1962-4961-FD2DDB212A04}"/>
              </a:ext>
            </a:extLst>
          </p:cNvPr>
          <p:cNvSpPr>
            <a:spLocks noGrp="1"/>
          </p:cNvSpPr>
          <p:nvPr>
            <p:ph type="dt" sz="half" idx="10"/>
          </p:nvPr>
        </p:nvSpPr>
        <p:spPr>
          <a:xfrm>
            <a:off x="5751577" y="207982"/>
            <a:ext cx="1921315" cy="413360"/>
          </a:xfrm>
        </p:spPr>
        <p:txBody>
          <a:bodyPr/>
          <a:lstStyle/>
          <a:p>
            <a:fld id="{A160C79D-A598-4F1A-884F-A703D5B0FD7B}" type="datetime1">
              <a:rPr lang="en-US" smtClean="0"/>
              <a:t>9/7/2025</a:t>
            </a:fld>
            <a:endParaRPr lang="en-US"/>
          </a:p>
        </p:txBody>
      </p:sp>
      <p:sp>
        <p:nvSpPr>
          <p:cNvPr id="11" name="Slide Number Placeholder 10">
            <a:extLst>
              <a:ext uri="{FF2B5EF4-FFF2-40B4-BE49-F238E27FC236}">
                <a16:creationId xmlns:a16="http://schemas.microsoft.com/office/drawing/2014/main" id="{EB5754BB-F3CF-1B1E-E0B8-85D0578CB61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787587"/>
            <a:ext cx="0" cy="527031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24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2" y="1249959"/>
            <a:ext cx="4085912" cy="5125673"/>
          </a:xfrm>
        </p:spPr>
        <p:txBody>
          <a:bodyPr vert="horz" lIns="91440" tIns="45720" rIns="91440" bIns="45720" rtlCol="0" anchor="t">
            <a:normAutofit/>
          </a:bodyPr>
          <a:lstStyle>
            <a:lvl1pPr>
              <a:defRPr lang="en-US" sz="66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2A5B8121-E925-2131-A76A-FBDAB0BC9C80}"/>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249959"/>
            <a:ext cx="6440424" cy="52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DBA5BEFD-7245-BB4D-0F86-F1C3A32E0676}"/>
              </a:ext>
            </a:extLst>
          </p:cNvPr>
          <p:cNvSpPr>
            <a:spLocks noGrp="1"/>
          </p:cNvSpPr>
          <p:nvPr>
            <p:ph type="dt" sz="half" idx="10"/>
          </p:nvPr>
        </p:nvSpPr>
        <p:spPr>
          <a:xfrm>
            <a:off x="5363852" y="207982"/>
            <a:ext cx="1921315" cy="413360"/>
          </a:xfrm>
        </p:spPr>
        <p:txBody>
          <a:bodyPr/>
          <a:lstStyle/>
          <a:p>
            <a:fld id="{742A22FE-7CAA-4561-B3B2-F8D8C37BE3D2}" type="datetime1">
              <a:rPr lang="en-US" smtClean="0"/>
              <a:t>9/7/2025</a:t>
            </a:fld>
            <a:endParaRPr lang="en-US"/>
          </a:p>
        </p:txBody>
      </p:sp>
      <p:sp>
        <p:nvSpPr>
          <p:cNvPr id="10" name="Slide Number Placeholder 9">
            <a:extLst>
              <a:ext uri="{FF2B5EF4-FFF2-40B4-BE49-F238E27FC236}">
                <a16:creationId xmlns:a16="http://schemas.microsoft.com/office/drawing/2014/main" id="{85879897-4AF6-4B38-AB30-8DD979DC52C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918746"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145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1034473"/>
            <a:ext cx="11420337" cy="1582221"/>
          </a:xfrm>
        </p:spPr>
        <p:txBody>
          <a:bodyPr/>
          <a:lstStyle>
            <a:lvl1pPr>
              <a:defRPr sz="6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974109"/>
            <a:ext cx="11420336" cy="340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E617F9A-AF72-E9F9-FE67-264CFD0B855C}"/>
              </a:ext>
            </a:extLst>
          </p:cNvPr>
          <p:cNvSpPr>
            <a:spLocks noGrp="1"/>
          </p:cNvSpPr>
          <p:nvPr>
            <p:ph type="ftr" sz="quarter" idx="11"/>
          </p:nvPr>
        </p:nvSpPr>
        <p:spPr/>
        <p:txBody>
          <a:bodyPr/>
          <a:lstStyle/>
          <a:p>
            <a:r>
              <a:rPr lang="en-US" dirty="0"/>
              <a:t>Footer Text</a:t>
            </a:r>
          </a:p>
        </p:txBody>
      </p:sp>
      <p:sp>
        <p:nvSpPr>
          <p:cNvPr id="8" name="Date Placeholder 7">
            <a:extLst>
              <a:ext uri="{FF2B5EF4-FFF2-40B4-BE49-F238E27FC236}">
                <a16:creationId xmlns:a16="http://schemas.microsoft.com/office/drawing/2014/main" id="{70522668-B624-9A0D-743B-874B6468AC18}"/>
              </a:ext>
            </a:extLst>
          </p:cNvPr>
          <p:cNvSpPr>
            <a:spLocks noGrp="1"/>
          </p:cNvSpPr>
          <p:nvPr>
            <p:ph type="dt" sz="half" idx="10"/>
          </p:nvPr>
        </p:nvSpPr>
        <p:spPr/>
        <p:txBody>
          <a:bodyPr/>
          <a:lstStyle/>
          <a:p>
            <a:fld id="{7DD67DB9-842B-4031-A4D5-ECF9E159B606}" type="datetime1">
              <a:rPr lang="en-US" smtClean="0"/>
              <a:t>9/7/2025</a:t>
            </a:fld>
            <a:endParaRPr lang="en-US"/>
          </a:p>
        </p:txBody>
      </p:sp>
      <p:sp>
        <p:nvSpPr>
          <p:cNvPr id="10" name="Slide Number Placeholder 9">
            <a:extLst>
              <a:ext uri="{FF2B5EF4-FFF2-40B4-BE49-F238E27FC236}">
                <a16:creationId xmlns:a16="http://schemas.microsoft.com/office/drawing/2014/main" id="{F09EC300-3CBF-3BA7-991F-4143EBA209C4}"/>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2703185"/>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16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612648"/>
            <a:ext cx="11253668" cy="1106424"/>
          </a:xfrm>
        </p:spPr>
        <p:txBody>
          <a:bodyPr/>
          <a:lstStyle>
            <a:lvl1pPr>
              <a:defRPr sz="6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139696"/>
            <a:ext cx="11253668"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2D457B6E-DC25-9A54-64F7-98703149B156}"/>
              </a:ext>
            </a:extLst>
          </p:cNvPr>
          <p:cNvSpPr>
            <a:spLocks noGrp="1"/>
          </p:cNvSpPr>
          <p:nvPr>
            <p:ph type="ftr" sz="quarter" idx="11"/>
          </p:nvPr>
        </p:nvSpPr>
        <p:spPr/>
        <p:txBody>
          <a:bodyPr/>
          <a:lstStyle/>
          <a:p>
            <a:r>
              <a:rPr lang="en-US" dirty="0"/>
              <a:t>Footer Text</a:t>
            </a:r>
          </a:p>
        </p:txBody>
      </p:sp>
      <p:sp>
        <p:nvSpPr>
          <p:cNvPr id="8" name="Date Placeholder 7">
            <a:extLst>
              <a:ext uri="{FF2B5EF4-FFF2-40B4-BE49-F238E27FC236}">
                <a16:creationId xmlns:a16="http://schemas.microsoft.com/office/drawing/2014/main" id="{D49DF708-DA4E-D117-5CE8-7401A836F675}"/>
              </a:ext>
            </a:extLst>
          </p:cNvPr>
          <p:cNvSpPr>
            <a:spLocks noGrp="1"/>
          </p:cNvSpPr>
          <p:nvPr>
            <p:ph type="dt" sz="half" idx="10"/>
          </p:nvPr>
        </p:nvSpPr>
        <p:spPr/>
        <p:txBody>
          <a:bodyPr/>
          <a:lstStyle/>
          <a:p>
            <a:fld id="{20D15516-589F-487D-BF51-9635DCEA90D5}" type="datetime1">
              <a:rPr lang="en-US" smtClean="0"/>
              <a:t>9/7/2025</a:t>
            </a:fld>
            <a:endParaRPr lang="en-US"/>
          </a:p>
        </p:txBody>
      </p:sp>
      <p:sp>
        <p:nvSpPr>
          <p:cNvPr id="10" name="Slide Number Placeholder 9">
            <a:extLst>
              <a:ext uri="{FF2B5EF4-FFF2-40B4-BE49-F238E27FC236}">
                <a16:creationId xmlns:a16="http://schemas.microsoft.com/office/drawing/2014/main" id="{D1AE2728-8254-BE0F-89AB-2D5352D66F0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1805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7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5088" y="1249959"/>
            <a:ext cx="3578905" cy="5125673"/>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34E7AB67-A25E-F99D-7053-223A31AB4A91}"/>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75958" y="1249958"/>
            <a:ext cx="7022846" cy="536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44B773E1-C0C5-10BC-5283-0943095DF2D9}"/>
              </a:ext>
            </a:extLst>
          </p:cNvPr>
          <p:cNvSpPr>
            <a:spLocks noGrp="1"/>
          </p:cNvSpPr>
          <p:nvPr>
            <p:ph type="dt" sz="half" idx="10"/>
          </p:nvPr>
        </p:nvSpPr>
        <p:spPr>
          <a:xfrm>
            <a:off x="4775958" y="207982"/>
            <a:ext cx="1921315" cy="413360"/>
          </a:xfrm>
        </p:spPr>
        <p:txBody>
          <a:bodyPr/>
          <a:lstStyle/>
          <a:p>
            <a:fld id="{CBE35CD3-9190-4B1C-AA9F-C899B0873567}" type="datetime1">
              <a:rPr lang="en-US" smtClean="0"/>
              <a:t>9/7/2025</a:t>
            </a:fld>
            <a:endParaRPr lang="en-US"/>
          </a:p>
        </p:txBody>
      </p:sp>
      <p:sp>
        <p:nvSpPr>
          <p:cNvPr id="10" name="Slide Number Placeholder 9">
            <a:extLst>
              <a:ext uri="{FF2B5EF4-FFF2-40B4-BE49-F238E27FC236}">
                <a16:creationId xmlns:a16="http://schemas.microsoft.com/office/drawing/2014/main" id="{8E615B6D-D0FF-BC11-9C32-FDA7B7D08BA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336321"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6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83140"/>
            <a:ext cx="11452341" cy="66569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2" name="Footer Placeholder 11">
            <a:extLst>
              <a:ext uri="{FF2B5EF4-FFF2-40B4-BE49-F238E27FC236}">
                <a16:creationId xmlns:a16="http://schemas.microsoft.com/office/drawing/2014/main" id="{E3CC60A8-3DE8-B0E7-1EC5-2B337CF2BA7D}"/>
              </a:ext>
            </a:extLst>
          </p:cNvPr>
          <p:cNvSpPr>
            <a:spLocks noGrp="1"/>
          </p:cNvSpPr>
          <p:nvPr>
            <p:ph type="ftr" sz="quarter" idx="11"/>
          </p:nvPr>
        </p:nvSpPr>
        <p:spPr/>
        <p:txBody>
          <a:bodyPr/>
          <a:lstStyle/>
          <a:p>
            <a:r>
              <a:rPr lang="en-US" dirty="0"/>
              <a:t>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1743311"/>
            <a:ext cx="11452342" cy="491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47EB01C-FB71-1416-6F69-B25D90D39C0F}"/>
              </a:ext>
            </a:extLst>
          </p:cNvPr>
          <p:cNvSpPr>
            <a:spLocks noGrp="1"/>
          </p:cNvSpPr>
          <p:nvPr>
            <p:ph type="dt" sz="half" idx="10"/>
          </p:nvPr>
        </p:nvSpPr>
        <p:spPr/>
        <p:txBody>
          <a:bodyPr/>
          <a:lstStyle/>
          <a:p>
            <a:fld id="{52A7ABF8-FBB9-4C71-BBD7-96C5E24AE291}" type="datetime1">
              <a:rPr lang="en-US" smtClean="0"/>
              <a:t>9/7/2025</a:t>
            </a:fld>
            <a:endParaRPr lang="en-US"/>
          </a:p>
        </p:txBody>
      </p:sp>
      <p:sp>
        <p:nvSpPr>
          <p:cNvPr id="13" name="Slide Number Placeholder 12">
            <a:extLst>
              <a:ext uri="{FF2B5EF4-FFF2-40B4-BE49-F238E27FC236}">
                <a16:creationId xmlns:a16="http://schemas.microsoft.com/office/drawing/2014/main" id="{8E842DA4-700F-A2D4-6AB8-0BAEDF3210B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C5BF1F3F-87E2-1270-FB4D-FD251AD7E63C}"/>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800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330876" y="749808"/>
            <a:ext cx="644202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910328" cy="68580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330875" y="21348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609227" y="210312"/>
            <a:ext cx="1679642" cy="411480"/>
          </a:xfrm>
        </p:spPr>
        <p:txBody>
          <a:bodyPr/>
          <a:lstStyle/>
          <a:p>
            <a:fld id="{491FA625-EDE8-4CCD-93F2-36B8EAED6AA1}"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0875" y="2944368"/>
            <a:ext cx="6442025" cy="3571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10328"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339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649965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1"/>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364879" y="210311"/>
            <a:ext cx="1679642" cy="411480"/>
          </a:xfrm>
        </p:spPr>
        <p:txBody>
          <a:bodyPr/>
          <a:lstStyle/>
          <a:p>
            <a:fld id="{18520A44-1A63-4FB7-80E4-61FF907A138E}"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6147480" y="21031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2944368"/>
            <a:ext cx="6499657"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77621" y="0"/>
            <a:ext cx="4914379"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272857"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710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750308" y="612648"/>
            <a:ext cx="7022592" cy="103327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342584" cy="6858000"/>
          </a:xfrm>
          <a:blipFill>
            <a:blip r:embed="rId2">
              <a:alphaModFix amt="8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CD81791C-036D-058C-0055-96793694D657}"/>
              </a:ext>
            </a:extLst>
          </p:cNvPr>
          <p:cNvSpPr>
            <a:spLocks noGrp="1"/>
          </p:cNvSpPr>
          <p:nvPr>
            <p:ph type="ftr" sz="quarter" idx="15"/>
          </p:nvPr>
        </p:nvSpPr>
        <p:spPr>
          <a:xfrm>
            <a:off x="4750307" y="210312"/>
            <a:ext cx="3531437" cy="413360"/>
          </a:xfrm>
        </p:spPr>
        <p:txBody>
          <a:bodyPr/>
          <a:lstStyle/>
          <a:p>
            <a:r>
              <a:rPr lang="en-US" dirty="0"/>
              <a:t>Footer Text</a:t>
            </a:r>
          </a:p>
        </p:txBody>
      </p:sp>
      <p:sp>
        <p:nvSpPr>
          <p:cNvPr id="7" name="Date Placeholder 6">
            <a:extLst>
              <a:ext uri="{FF2B5EF4-FFF2-40B4-BE49-F238E27FC236}">
                <a16:creationId xmlns:a16="http://schemas.microsoft.com/office/drawing/2014/main" id="{E2A8DE5B-9C41-DE5B-BF91-98510120DCFE}"/>
              </a:ext>
            </a:extLst>
          </p:cNvPr>
          <p:cNvSpPr>
            <a:spLocks noGrp="1"/>
          </p:cNvSpPr>
          <p:nvPr>
            <p:ph type="dt" sz="half" idx="14"/>
          </p:nvPr>
        </p:nvSpPr>
        <p:spPr>
          <a:xfrm>
            <a:off x="9582299" y="210312"/>
            <a:ext cx="1679642" cy="413360"/>
          </a:xfrm>
        </p:spPr>
        <p:txBody>
          <a:bodyPr/>
          <a:lstStyle/>
          <a:p>
            <a:fld id="{5824A7B9-17B9-4425-9158-739F678A55EB}" type="datetime1">
              <a:rPr lang="en-US" smtClean="0"/>
              <a:t>9/7/2025</a:t>
            </a:fld>
            <a:endParaRPr lang="en-US" dirty="0"/>
          </a:p>
        </p:txBody>
      </p:sp>
      <p:sp>
        <p:nvSpPr>
          <p:cNvPr id="11" name="Slide Number Placeholder 10">
            <a:extLst>
              <a:ext uri="{FF2B5EF4-FFF2-40B4-BE49-F238E27FC236}">
                <a16:creationId xmlns:a16="http://schemas.microsoft.com/office/drawing/2014/main" id="{0E0FD979-F905-C567-8E21-A3EDCE179803}"/>
              </a:ext>
            </a:extLst>
          </p:cNvPr>
          <p:cNvSpPr>
            <a:spLocks noGrp="1"/>
          </p:cNvSpPr>
          <p:nvPr>
            <p:ph type="sldNum" sz="quarter" idx="16"/>
          </p:nvPr>
        </p:nvSpPr>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50307" y="1746503"/>
            <a:ext cx="7022592" cy="480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34576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72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12648"/>
            <a:ext cx="7015483" cy="103327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Footer Placeholder 10">
            <a:extLst>
              <a:ext uri="{FF2B5EF4-FFF2-40B4-BE49-F238E27FC236}">
                <a16:creationId xmlns:a16="http://schemas.microsoft.com/office/drawing/2014/main" id="{BB59EF2B-7C7F-BA27-16C2-C56B21D3774C}"/>
              </a:ext>
            </a:extLst>
          </p:cNvPr>
          <p:cNvSpPr>
            <a:spLocks noGrp="1"/>
          </p:cNvSpPr>
          <p:nvPr>
            <p:ph type="ftr" sz="quarter" idx="15"/>
          </p:nvPr>
        </p:nvSpPr>
        <p:spPr/>
        <p:txBody>
          <a:bodyPr/>
          <a:lstStyle/>
          <a:p>
            <a:r>
              <a:rPr lang="en-US" dirty="0"/>
              <a:t>Footer Text</a:t>
            </a:r>
          </a:p>
        </p:txBody>
      </p:sp>
      <p:sp>
        <p:nvSpPr>
          <p:cNvPr id="9" name="Date Placeholder 8">
            <a:extLst>
              <a:ext uri="{FF2B5EF4-FFF2-40B4-BE49-F238E27FC236}">
                <a16:creationId xmlns:a16="http://schemas.microsoft.com/office/drawing/2014/main" id="{2A99D216-CE5A-6458-A23E-BE0E554AC3D1}"/>
              </a:ext>
            </a:extLst>
          </p:cNvPr>
          <p:cNvSpPr>
            <a:spLocks noGrp="1"/>
          </p:cNvSpPr>
          <p:nvPr>
            <p:ph type="dt" sz="half" idx="14"/>
          </p:nvPr>
        </p:nvSpPr>
        <p:spPr>
          <a:xfrm>
            <a:off x="5224951" y="207982"/>
            <a:ext cx="1682496" cy="413360"/>
          </a:xfrm>
        </p:spPr>
        <p:txBody>
          <a:bodyPr/>
          <a:lstStyle/>
          <a:p>
            <a:fld id="{28E8FF4C-7F6A-4962-9270-F797B8959287}" type="datetime1">
              <a:rPr lang="en-US" smtClean="0"/>
              <a:t>9/7/2025</a:t>
            </a:fld>
            <a:endParaRPr lang="en-US"/>
          </a:p>
        </p:txBody>
      </p:sp>
      <p:sp>
        <p:nvSpPr>
          <p:cNvPr id="12" name="Slide Number Placeholder 11">
            <a:extLst>
              <a:ext uri="{FF2B5EF4-FFF2-40B4-BE49-F238E27FC236}">
                <a16:creationId xmlns:a16="http://schemas.microsoft.com/office/drawing/2014/main" id="{3220FA64-3C9A-EBCF-5C28-E7DED40C97DC}"/>
              </a:ext>
            </a:extLst>
          </p:cNvPr>
          <p:cNvSpPr>
            <a:spLocks noGrp="1"/>
          </p:cNvSpPr>
          <p:nvPr>
            <p:ph type="sldNum" sz="quarter" idx="16"/>
          </p:nvPr>
        </p:nvSpPr>
        <p:spPr>
          <a:xfrm>
            <a:off x="6789594" y="20798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746504"/>
            <a:ext cx="7018271" cy="4806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773592" y="0"/>
            <a:ext cx="4417215"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76883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611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749808"/>
            <a:ext cx="416367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7520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73675" y="210312"/>
            <a:ext cx="1058111" cy="411480"/>
          </a:xfrm>
        </p:spPr>
        <p:txBody>
          <a:bodyPr/>
          <a:lstStyle/>
          <a:p>
            <a:fld id="{A2955807-6726-42C9-B7D5-F5CAD1E31DC0}" type="datetime1">
              <a:rPr lang="en-US" smtClean="0"/>
              <a:t>9/7/2025</a:t>
            </a:fld>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54543" y="210312"/>
            <a:ext cx="440969"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61" y="2944368"/>
            <a:ext cx="4163674"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881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042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3" y="749808"/>
            <a:ext cx="5778227" cy="103327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969163" y="210312"/>
            <a:ext cx="1679642" cy="411480"/>
          </a:xfrm>
        </p:spPr>
        <p:txBody>
          <a:bodyPr/>
          <a:lstStyle/>
          <a:p>
            <a:fld id="{064F86E1-145A-4683-AD05-97E7E41B4995}" type="datetime1">
              <a:rPr lang="en-US" smtClean="0"/>
              <a:t>9/7/2025</a:t>
            </a:fld>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5614093" y="210312"/>
            <a:ext cx="546447"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993391"/>
            <a:ext cx="5778227" cy="4559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575416" y="0"/>
            <a:ext cx="5616584"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AF4034EB-F498-D527-195A-D17B85027774}"/>
              </a:ext>
            </a:extLst>
          </p:cNvPr>
          <p:cNvCxnSpPr>
            <a:cxnSpLocks/>
          </p:cNvCxnSpPr>
          <p:nvPr/>
        </p:nvCxnSpPr>
        <p:spPr>
          <a:xfrm>
            <a:off x="6570629"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08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670308" y="853949"/>
            <a:ext cx="4102574" cy="151607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1" y="0"/>
            <a:ext cx="7285976" cy="68580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7670308" y="213482"/>
            <a:ext cx="2129674"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930367" y="210312"/>
            <a:ext cx="1216834" cy="411480"/>
          </a:xfrm>
        </p:spPr>
        <p:txBody>
          <a:bodyPr/>
          <a:lstStyle/>
          <a:p>
            <a:fld id="{3E021DF1-F92E-444A-9AEF-304BD60FF6DA}"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26453" y="210312"/>
            <a:ext cx="679998"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70308" y="2578607"/>
            <a:ext cx="4102585"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19E9D652-D7DE-25C0-FCD7-3031AEEB0C6C}"/>
              </a:ext>
            </a:extLst>
          </p:cNvPr>
          <p:cNvCxnSpPr>
            <a:cxnSpLocks/>
          </p:cNvCxnSpPr>
          <p:nvPr/>
        </p:nvCxnSpPr>
        <p:spPr>
          <a:xfrm>
            <a:off x="7291894"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084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4123680" cy="1517904"/>
          </a:xfr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3" y="210312"/>
            <a:ext cx="2260057"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29329" y="210312"/>
            <a:ext cx="1058111" cy="411480"/>
          </a:xfrm>
        </p:spPr>
        <p:txBody>
          <a:bodyPr/>
          <a:lstStyle/>
          <a:p>
            <a:fld id="{96B14CE5-CB23-4F24-AF40-FFA10F25B799}"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10197" y="210312"/>
            <a:ext cx="440969"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9704" y="2578609"/>
            <a:ext cx="4130606" cy="371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796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97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6236208" cy="369417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6236208"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413504" y="207982"/>
            <a:ext cx="1682496" cy="413360"/>
          </a:xfrm>
        </p:spPr>
        <p:txBody>
          <a:bodyPr/>
          <a:lstStyle>
            <a:lvl1pPr>
              <a:defRPr>
                <a:solidFill>
                  <a:schemeClr val="tx2"/>
                </a:solidFill>
              </a:defRPr>
            </a:lvl1pPr>
          </a:lstStyle>
          <a:p>
            <a:fld id="{F7E6234A-55DB-493D-B5E3-FA55E3CA245B}"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6009801" y="207982"/>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278624" y="0"/>
            <a:ext cx="4913373" cy="6858000"/>
          </a:xfrm>
          <a:blipFill>
            <a:blip r:embed="rId2">
              <a:alphaModFix amt="80000"/>
            </a:blip>
            <a:stretch>
              <a:fillRect/>
            </a:stretch>
          </a:blipFill>
        </p:spPr>
        <p:txBody>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87083F37-054B-54D7-2AD5-6DFFCC79603C}"/>
              </a:ext>
            </a:extLst>
          </p:cNvPr>
          <p:cNvCxnSpPr>
            <a:cxnSpLocks/>
          </p:cNvCxnSpPr>
          <p:nvPr/>
        </p:nvCxnSpPr>
        <p:spPr>
          <a:xfrm>
            <a:off x="0" y="5287974"/>
            <a:ext cx="72776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99AB8D9-761C-35FC-CA6D-1317D71DF6BE}"/>
              </a:ext>
            </a:extLst>
          </p:cNvPr>
          <p:cNvCxnSpPr>
            <a:cxnSpLocks/>
          </p:cNvCxnSpPr>
          <p:nvPr/>
        </p:nvCxnSpPr>
        <p:spPr>
          <a:xfrm flipV="1">
            <a:off x="7277621" y="0"/>
            <a:ext cx="0" cy="6858001"/>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4592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5"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F8890DBE-0DD3-8504-F95F-4225535FB1B9}"/>
              </a:ext>
            </a:extLst>
          </p:cNvPr>
          <p:cNvSpPr>
            <a:spLocks noGrp="1"/>
          </p:cNvSpPr>
          <p:nvPr>
            <p:ph type="ftr" sz="quarter" idx="15"/>
          </p:nvPr>
        </p:nvSpPr>
        <p:spPr/>
        <p:txBody>
          <a:bodyPr/>
          <a:lstStyle/>
          <a:p>
            <a:r>
              <a:rPr lang="en-US" dirty="0"/>
              <a:t>Footer Text</a:t>
            </a:r>
          </a:p>
        </p:txBody>
      </p:sp>
      <p:sp>
        <p:nvSpPr>
          <p:cNvPr id="7" name="Date Placeholder 6">
            <a:extLst>
              <a:ext uri="{FF2B5EF4-FFF2-40B4-BE49-F238E27FC236}">
                <a16:creationId xmlns:a16="http://schemas.microsoft.com/office/drawing/2014/main" id="{734BB28A-95D9-4CE6-DA59-520BA3C61CDB}"/>
              </a:ext>
            </a:extLst>
          </p:cNvPr>
          <p:cNvSpPr>
            <a:spLocks noGrp="1"/>
          </p:cNvSpPr>
          <p:nvPr>
            <p:ph type="dt" sz="half" idx="14"/>
          </p:nvPr>
        </p:nvSpPr>
        <p:spPr/>
        <p:txBody>
          <a:bodyPr/>
          <a:lstStyle/>
          <a:p>
            <a:fld id="{C939A3FF-4925-4C53-B6D9-F2B1807D4179}" type="datetime1">
              <a:rPr lang="en-US" smtClean="0"/>
              <a:t>9/7/2025</a:t>
            </a:fld>
            <a:endParaRPr lang="en-US"/>
          </a:p>
        </p:txBody>
      </p:sp>
      <p:sp>
        <p:nvSpPr>
          <p:cNvPr id="12" name="Slide Number Placeholder 11">
            <a:extLst>
              <a:ext uri="{FF2B5EF4-FFF2-40B4-BE49-F238E27FC236}">
                <a16:creationId xmlns:a16="http://schemas.microsoft.com/office/drawing/2014/main" id="{E1FA0A0C-CE55-CB7D-174D-D77937630A9D}"/>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5012355" cy="4284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5822674" y="1834524"/>
            <a:ext cx="6378722" cy="5023476"/>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5816454"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6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3"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58B12C2E-FD87-6FEB-F35D-ABCDF00C8DFA}"/>
              </a:ext>
            </a:extLst>
          </p:cNvPr>
          <p:cNvSpPr>
            <a:spLocks noGrp="1"/>
          </p:cNvSpPr>
          <p:nvPr>
            <p:ph type="ftr" sz="quarter" idx="15"/>
          </p:nvPr>
        </p:nvSpPr>
        <p:spPr/>
        <p:txBody>
          <a:bodyPr/>
          <a:lstStyle/>
          <a:p>
            <a:r>
              <a:rPr lang="en-US" dirty="0"/>
              <a:t>Footer Text</a:t>
            </a:r>
          </a:p>
        </p:txBody>
      </p:sp>
      <p:sp>
        <p:nvSpPr>
          <p:cNvPr id="7" name="Date Placeholder 6">
            <a:extLst>
              <a:ext uri="{FF2B5EF4-FFF2-40B4-BE49-F238E27FC236}">
                <a16:creationId xmlns:a16="http://schemas.microsoft.com/office/drawing/2014/main" id="{85656A87-5539-46DA-CF5D-F2506ECA3F8D}"/>
              </a:ext>
            </a:extLst>
          </p:cNvPr>
          <p:cNvSpPr>
            <a:spLocks noGrp="1"/>
          </p:cNvSpPr>
          <p:nvPr>
            <p:ph type="dt" sz="half" idx="14"/>
          </p:nvPr>
        </p:nvSpPr>
        <p:spPr/>
        <p:txBody>
          <a:bodyPr/>
          <a:lstStyle/>
          <a:p>
            <a:fld id="{C3A045AE-50EB-46C6-B8D1-C8DF92FBD24F}" type="datetime1">
              <a:rPr lang="en-US" smtClean="0"/>
              <a:t>9/7/2025</a:t>
            </a:fld>
            <a:endParaRPr lang="en-US"/>
          </a:p>
        </p:txBody>
      </p:sp>
      <p:sp>
        <p:nvSpPr>
          <p:cNvPr id="12" name="Slide Number Placeholder 11">
            <a:extLst>
              <a:ext uri="{FF2B5EF4-FFF2-40B4-BE49-F238E27FC236}">
                <a16:creationId xmlns:a16="http://schemas.microsoft.com/office/drawing/2014/main" id="{01AB7173-DF2F-B8EA-F83D-4C7263C765EB}"/>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1834525"/>
            <a:ext cx="4905942" cy="502347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2911" y="2180556"/>
            <a:ext cx="6435936" cy="430476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4914379"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14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7"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BBEAB049-8AFC-5262-0ECB-2E9CDA2066B9}"/>
              </a:ext>
            </a:extLst>
          </p:cNvPr>
          <p:cNvSpPr>
            <a:spLocks noGrp="1"/>
          </p:cNvSpPr>
          <p:nvPr>
            <p:ph type="ftr" sz="quarter" idx="15"/>
          </p:nvPr>
        </p:nvSpPr>
        <p:spPr/>
        <p:txBody>
          <a:bodyPr/>
          <a:lstStyle/>
          <a:p>
            <a:r>
              <a:rPr lang="en-US" dirty="0"/>
              <a:t>Footer Text</a:t>
            </a:r>
          </a:p>
        </p:txBody>
      </p:sp>
      <p:sp>
        <p:nvSpPr>
          <p:cNvPr id="7" name="Date Placeholder 6">
            <a:extLst>
              <a:ext uri="{FF2B5EF4-FFF2-40B4-BE49-F238E27FC236}">
                <a16:creationId xmlns:a16="http://schemas.microsoft.com/office/drawing/2014/main" id="{6E26863A-85CF-52FA-E2B2-AF70382C6922}"/>
              </a:ext>
            </a:extLst>
          </p:cNvPr>
          <p:cNvSpPr>
            <a:spLocks noGrp="1"/>
          </p:cNvSpPr>
          <p:nvPr>
            <p:ph type="dt" sz="half" idx="14"/>
          </p:nvPr>
        </p:nvSpPr>
        <p:spPr/>
        <p:txBody>
          <a:bodyPr/>
          <a:lstStyle/>
          <a:p>
            <a:fld id="{E1987558-2E71-415A-A90B-E63D7A0329F1}" type="datetime1">
              <a:rPr lang="en-US" smtClean="0"/>
              <a:t>9/7/2025</a:t>
            </a:fld>
            <a:endParaRPr lang="en-US"/>
          </a:p>
        </p:txBody>
      </p:sp>
      <p:sp>
        <p:nvSpPr>
          <p:cNvPr id="12" name="Slide Number Placeholder 11">
            <a:extLst>
              <a:ext uri="{FF2B5EF4-FFF2-40B4-BE49-F238E27FC236}">
                <a16:creationId xmlns:a16="http://schemas.microsoft.com/office/drawing/2014/main" id="{1DF7822C-4885-9FA2-F9E5-E0B61BDDB41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6419605" cy="437535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86058" y="1834525"/>
            <a:ext cx="4905942" cy="5023476"/>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7286058"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94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5166364"/>
            <a:ext cx="3656530" cy="122342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483717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5166364"/>
            <a:ext cx="7073776" cy="12234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6"/>
            <a:ext cx="2962656" cy="365125"/>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6437193"/>
            <a:ext cx="4549413" cy="365125"/>
          </a:xfrm>
        </p:spPr>
        <p:txBody>
          <a:bodyPr/>
          <a:lstStyle/>
          <a:p>
            <a:fld id="{220747AD-BB60-464B-B16B-6CC7DCEAA31E}"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4133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4837176"/>
            <a:ext cx="0" cy="202082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4842106"/>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002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4364336"/>
            <a:ext cx="3593592" cy="164772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3985863"/>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0" y="4321099"/>
            <a:ext cx="7136195" cy="206742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5"/>
            <a:ext cx="2962656" cy="36576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0" y="6437375"/>
            <a:ext cx="4549414" cy="365760"/>
          </a:xfrm>
        </p:spPr>
        <p:txBody>
          <a:bodyPr/>
          <a:lstStyle/>
          <a:p>
            <a:fld id="{9215AEAD-579C-4AC1-88F0-8AB8BCFD43FD}"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3657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3985863"/>
            <a:ext cx="0" cy="287213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985863"/>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706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3593592" cy="164212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210311"/>
            <a:ext cx="4549413" cy="411480"/>
          </a:xfrm>
        </p:spPr>
        <p:txBody>
          <a:bodyPr/>
          <a:lstStyle/>
          <a:p>
            <a:fld id="{6F2DDD3F-C716-416F-92A0-B3CC5AC8AFF6}"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717941"/>
            <a:ext cx="7073776" cy="206654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3048520"/>
            <a:ext cx="12198096" cy="3809480"/>
          </a:xfrm>
          <a:blipFill>
            <a:blip r:embed="rId2">
              <a:alphaModFix amt="80000"/>
            </a:blip>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0"/>
            <a:ext cx="0" cy="3045465"/>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045465"/>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014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4392B674-7AB8-8272-87B1-5B7038F7CB85}"/>
              </a:ext>
            </a:extLst>
          </p:cNvPr>
          <p:cNvSpPr>
            <a:spLocks noGrp="1"/>
          </p:cNvSpPr>
          <p:nvPr>
            <p:ph type="pic" sz="quarter" idx="13" hasCustomPrompt="1"/>
          </p:nvPr>
        </p:nvSpPr>
        <p:spPr>
          <a:xfrm>
            <a:off x="0" y="0"/>
            <a:ext cx="12191996" cy="6858000"/>
          </a:xfrm>
          <a:custGeom>
            <a:avLst/>
            <a:gdLst>
              <a:gd name="connsiteX0" fmla="*/ 795631 w 12191996"/>
              <a:gd name="connsiteY0" fmla="*/ 789997 h 6858000"/>
              <a:gd name="connsiteX1" fmla="*/ 795631 w 12191996"/>
              <a:gd name="connsiteY1" fmla="*/ 6068003 h 6858000"/>
              <a:gd name="connsiteX2" fmla="*/ 4649508 w 12191996"/>
              <a:gd name="connsiteY2" fmla="*/ 6068003 h 6858000"/>
              <a:gd name="connsiteX3" fmla="*/ 4649508 w 12191996"/>
              <a:gd name="connsiteY3" fmla="*/ 789997 h 6858000"/>
              <a:gd name="connsiteX4" fmla="*/ 0 w 12191996"/>
              <a:gd name="connsiteY4" fmla="*/ 0 h 6858000"/>
              <a:gd name="connsiteX5" fmla="*/ 12191996 w 12191996"/>
              <a:gd name="connsiteY5" fmla="*/ 0 h 6858000"/>
              <a:gd name="connsiteX6" fmla="*/ 12191996 w 12191996"/>
              <a:gd name="connsiteY6" fmla="*/ 6858000 h 6858000"/>
              <a:gd name="connsiteX7" fmla="*/ 0 w 121919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6" h="6858000">
                <a:moveTo>
                  <a:pt x="795631" y="789997"/>
                </a:moveTo>
                <a:lnTo>
                  <a:pt x="795631" y="6068003"/>
                </a:lnTo>
                <a:lnTo>
                  <a:pt x="4649508" y="6068003"/>
                </a:lnTo>
                <a:lnTo>
                  <a:pt x="4649508" y="789997"/>
                </a:lnTo>
                <a:close/>
                <a:moveTo>
                  <a:pt x="0" y="0"/>
                </a:moveTo>
                <a:lnTo>
                  <a:pt x="12191996" y="0"/>
                </a:lnTo>
                <a:lnTo>
                  <a:pt x="121919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95631" y="789997"/>
            <a:ext cx="3853877" cy="5280546"/>
          </a:xfrm>
          <a:solidFill>
            <a:schemeClr val="bg2"/>
          </a:solidFill>
          <a:ln>
            <a:solidFill>
              <a:schemeClr val="tx2"/>
            </a:solidFill>
          </a:ln>
        </p:spPr>
        <p:txBody>
          <a:bodyPr vert="horz" lIns="45720" tIns="320040" rIns="91440" bIns="3840480" rtlCol="0" anchor="t">
            <a:normAutofit/>
          </a:bodyPr>
          <a:lstStyle>
            <a:lvl1pPr marL="182880">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688899" cy="411480"/>
          </a:xfrm>
        </p:spPr>
        <p:txBody>
          <a:bodyPr/>
          <a:lstStyle>
            <a:lvl1pPr>
              <a:defRPr>
                <a:solidFill>
                  <a:srgbClr val="FFFFFF"/>
                </a:solidFill>
                <a:effectLst>
                  <a:outerShdw blurRad="38100" dist="38100" dir="2700000" algn="tl">
                    <a:srgbClr val="000000">
                      <a:alpha val="43137"/>
                    </a:srgbClr>
                  </a:outerShdw>
                </a:effectLst>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129520" y="210312"/>
            <a:ext cx="1060704" cy="411480"/>
          </a:xfrm>
        </p:spPr>
        <p:txBody>
          <a:bodyPr/>
          <a:lstStyle>
            <a:lvl1pPr>
              <a:defRPr>
                <a:solidFill>
                  <a:srgbClr val="FFFFFF"/>
                </a:solidFill>
                <a:effectLst>
                  <a:outerShdw blurRad="38100" dist="38100" dir="2700000" algn="tl">
                    <a:srgbClr val="000000">
                      <a:alpha val="43137"/>
                    </a:srgbClr>
                  </a:outerShdw>
                </a:effectLst>
              </a:defRPr>
            </a:lvl1pPr>
          </a:lstStyle>
          <a:p>
            <a:fld id="{A1EA33C4-6E91-4A95-864E-A6A838FBE588}"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103061" y="210312"/>
            <a:ext cx="546447" cy="413360"/>
          </a:xfrm>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1051559" y="2356793"/>
            <a:ext cx="3364992" cy="3467535"/>
          </a:xfrm>
          <a:solidFill>
            <a:schemeClr val="bg2"/>
          </a:solidFill>
          <a:ln>
            <a:noFill/>
          </a:ln>
          <a:effectLst>
            <a:outerShdw dist="12700" dir="16200000" rotWithShape="0">
              <a:prstClr val="black"/>
            </a:outerShdw>
          </a:effectLst>
        </p:spPr>
        <p:txBody>
          <a:bodyPr lIns="45720" tIns="137160" rIns="45720" anchor="ctr">
            <a:normAutofit/>
          </a:bodyPr>
          <a:lstStyle>
            <a:lvl1pPr marL="0">
              <a:defRPr/>
            </a:lvl1pPr>
            <a:lvl2pPr marL="0">
              <a:defRPr/>
            </a:lvl2pPr>
            <a:lvl3pPr marL="0">
              <a:defRPr/>
            </a:lvl3pPr>
            <a:lvl4pPr marL="0">
              <a:defRPr/>
            </a:lvl4pPr>
            <a:lvl5pPr mar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087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62002"/>
            <a:ext cx="6612786" cy="1555895"/>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6A2AC736-2858-40E1-3533-38692573ECE6}"/>
              </a:ext>
            </a:extLst>
          </p:cNvPr>
          <p:cNvSpPr>
            <a:spLocks noGrp="1"/>
          </p:cNvSpPr>
          <p:nvPr>
            <p:ph type="ftr" sz="quarter" idx="15"/>
          </p:nvPr>
        </p:nvSpPr>
        <p:spPr/>
        <p:txBody>
          <a:bodyPr/>
          <a:lstStyle/>
          <a:p>
            <a:r>
              <a:rPr lang="en-US" dirty="0"/>
              <a:t>Footer Text</a:t>
            </a:r>
          </a:p>
        </p:txBody>
      </p:sp>
      <p:sp>
        <p:nvSpPr>
          <p:cNvPr id="8" name="Date Placeholder 7">
            <a:extLst>
              <a:ext uri="{FF2B5EF4-FFF2-40B4-BE49-F238E27FC236}">
                <a16:creationId xmlns:a16="http://schemas.microsoft.com/office/drawing/2014/main" id="{6F901C69-26AA-7830-9BFF-EC62E8208AB7}"/>
              </a:ext>
            </a:extLst>
          </p:cNvPr>
          <p:cNvSpPr>
            <a:spLocks noGrp="1"/>
          </p:cNvSpPr>
          <p:nvPr>
            <p:ph type="dt" sz="half" idx="14"/>
          </p:nvPr>
        </p:nvSpPr>
        <p:spPr/>
        <p:txBody>
          <a:bodyPr/>
          <a:lstStyle/>
          <a:p>
            <a:fld id="{B340F08F-40FA-4D3B-96CF-F8FAF483E9A7}" type="datetime1">
              <a:rPr lang="en-US" smtClean="0"/>
              <a:t>9/7/2025</a:t>
            </a:fld>
            <a:endParaRPr lang="en-US"/>
          </a:p>
        </p:txBody>
      </p:sp>
      <p:sp>
        <p:nvSpPr>
          <p:cNvPr id="11" name="Slide Number Placeholder 10">
            <a:extLst>
              <a:ext uri="{FF2B5EF4-FFF2-40B4-BE49-F238E27FC236}">
                <a16:creationId xmlns:a16="http://schemas.microsoft.com/office/drawing/2014/main" id="{A83EC4C7-2AFC-9797-0F80-FCBABD2A8562}"/>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627" y="2435966"/>
            <a:ext cx="7283725" cy="4422032"/>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80068" y="762000"/>
            <a:ext cx="4092813"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72771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7277100"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090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762002"/>
            <a:ext cx="5294939" cy="1555895"/>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70F70C4A-BA92-6BFC-3B1F-307DC253CC2B}"/>
              </a:ext>
            </a:extLst>
          </p:cNvPr>
          <p:cNvSpPr>
            <a:spLocks noGrp="1"/>
          </p:cNvSpPr>
          <p:nvPr>
            <p:ph type="ftr" sz="quarter" idx="15"/>
          </p:nvPr>
        </p:nvSpPr>
        <p:spPr/>
        <p:txBody>
          <a:bodyPr/>
          <a:lstStyle/>
          <a:p>
            <a:r>
              <a:rPr lang="en-US" dirty="0"/>
              <a:t>Footer Text</a:t>
            </a:r>
          </a:p>
        </p:txBody>
      </p:sp>
      <p:sp>
        <p:nvSpPr>
          <p:cNvPr id="8" name="Date Placeholder 7">
            <a:extLst>
              <a:ext uri="{FF2B5EF4-FFF2-40B4-BE49-F238E27FC236}">
                <a16:creationId xmlns:a16="http://schemas.microsoft.com/office/drawing/2014/main" id="{E2862A36-3103-C394-ACDE-9712D22EC1E9}"/>
              </a:ext>
            </a:extLst>
          </p:cNvPr>
          <p:cNvSpPr>
            <a:spLocks noGrp="1"/>
          </p:cNvSpPr>
          <p:nvPr>
            <p:ph type="dt" sz="half" idx="14"/>
          </p:nvPr>
        </p:nvSpPr>
        <p:spPr>
          <a:xfrm>
            <a:off x="6340642" y="207982"/>
            <a:ext cx="1921315" cy="413360"/>
          </a:xfrm>
        </p:spPr>
        <p:txBody>
          <a:bodyPr/>
          <a:lstStyle/>
          <a:p>
            <a:fld id="{025BF5DA-9B72-4C47-B5EF-1EED5B08EE79}" type="datetime1">
              <a:rPr lang="en-US" smtClean="0"/>
              <a:t>9/7/2025</a:t>
            </a:fld>
            <a:endParaRPr lang="en-US"/>
          </a:p>
        </p:txBody>
      </p:sp>
      <p:sp>
        <p:nvSpPr>
          <p:cNvPr id="11" name="Slide Number Placeholder 10">
            <a:extLst>
              <a:ext uri="{FF2B5EF4-FFF2-40B4-BE49-F238E27FC236}">
                <a16:creationId xmlns:a16="http://schemas.microsoft.com/office/drawing/2014/main" id="{E054C547-CF4F-67F9-FBC5-A0BE282578D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2442689"/>
            <a:ext cx="5875421" cy="4422032"/>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6340642" y="762000"/>
            <a:ext cx="543223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58754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5875423"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4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448056"/>
            <a:ext cx="11514759" cy="1124712"/>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fld id="{EB5EDF0F-3515-4895-B663-882304741893}"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0798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3614" y="1700784"/>
            <a:ext cx="3318170" cy="515721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801441" y="2130553"/>
            <a:ext cx="7971459" cy="4422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C347961-3E7C-FAAC-2283-DA751A80201C}"/>
              </a:ext>
            </a:extLst>
          </p:cNvPr>
          <p:cNvCxnSpPr>
            <a:cxnSpLocks/>
          </p:cNvCxnSpPr>
          <p:nvPr/>
        </p:nvCxnSpPr>
        <p:spPr>
          <a:xfrm>
            <a:off x="0" y="1695518"/>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E4B3C03-E31F-77F7-02F0-8C25E1C62792}"/>
              </a:ext>
            </a:extLst>
          </p:cNvPr>
          <p:cNvCxnSpPr>
            <a:cxnSpLocks/>
          </p:cNvCxnSpPr>
          <p:nvPr/>
        </p:nvCxnSpPr>
        <p:spPr>
          <a:xfrm>
            <a:off x="3318170" y="1695518"/>
            <a:ext cx="0" cy="516248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11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5223554"/>
            <a:ext cx="11430000" cy="914400"/>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6083090"/>
            <a:ext cx="11429999" cy="566928"/>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0" y="0"/>
            <a:ext cx="12192000" cy="50694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rgbClr val="FFFFFF"/>
                </a:solidFill>
                <a:effectLst>
                  <a:outerShdw blurRad="38100" dist="38100" dir="2700000" algn="tl">
                    <a:srgbClr val="000000">
                      <a:alpha val="43137"/>
                    </a:srgbClr>
                  </a:outerShdw>
                </a:effectLst>
              </a:defRPr>
            </a:lvl1pPr>
          </a:lstStyle>
          <a:p>
            <a:fld id="{BD5D1244-0536-4076-95F8-65E3144966FF}"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8ABE8472-319C-7663-7B71-2A6549DED7EF}"/>
              </a:ext>
            </a:extLst>
          </p:cNvPr>
          <p:cNvCxnSpPr>
            <a:cxnSpLocks/>
          </p:cNvCxnSpPr>
          <p:nvPr/>
        </p:nvCxnSpPr>
        <p:spPr>
          <a:xfrm>
            <a:off x="0" y="5068350"/>
            <a:ext cx="12188952"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12822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1152143"/>
            <a:ext cx="4350052" cy="2620959"/>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64000" y="210312"/>
            <a:ext cx="1569350" cy="411480"/>
          </a:xfrm>
        </p:spPr>
        <p:txBody>
          <a:bodyPr/>
          <a:lstStyle/>
          <a:p>
            <a:fld id="{B534C9EB-6793-4BE3-BB6C-BE53FADDC8D1}"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4089769"/>
            <a:ext cx="4921917" cy="2777751"/>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3" y="1152144"/>
            <a:ext cx="6414499" cy="5401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083425"/>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847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7874" y="5197449"/>
            <a:ext cx="4244126" cy="146304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58383" y="210312"/>
            <a:ext cx="1569350" cy="411480"/>
          </a:xfrm>
        </p:spPr>
        <p:txBody>
          <a:bodyPr/>
          <a:lstStyle/>
          <a:p>
            <a:fld id="{0E608933-3727-45F8-8E35-F46170696AC2}"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794335"/>
            <a:ext cx="4921917" cy="4047478"/>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152144"/>
            <a:ext cx="6382512" cy="5340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841814"/>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88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accent1"/>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normAutofit/>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fld id="{05B29ED0-7871-4976-8402-1756C1FAC1EA}"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4244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Number Lar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0624" y="5349240"/>
            <a:ext cx="11414692" cy="1225296"/>
          </a:xfrm>
        </p:spPr>
        <p:txBody>
          <a:bodyPr anchor="t">
            <a:normAutofit/>
          </a:bodyPr>
          <a:lstStyle>
            <a:lvl1pPr>
              <a:lnSpc>
                <a:spcPct val="80000"/>
              </a:lnSpc>
              <a:defRPr sz="4000" cap="all" spc="100" baseline="0">
                <a:solidFill>
                  <a:schemeClr val="tx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219455" y="1188321"/>
            <a:ext cx="11615861" cy="4258079"/>
          </a:xfrm>
        </p:spPr>
        <p:txBody>
          <a:bodyPr vert="horz" lIns="91440" tIns="45720" rIns="91440" bIns="45720" rtlCol="0" anchor="b">
            <a:normAutofit/>
          </a:bodyPr>
          <a:lstStyle>
            <a:lvl1pPr marL="0" indent="0">
              <a:lnSpc>
                <a:spcPct val="70000"/>
              </a:lnSpc>
              <a:buNone/>
              <a:defRPr lang="en-US" sz="40100" dirty="0">
                <a:ln>
                  <a:solidFill>
                    <a:schemeClr val="tx2"/>
                  </a:solidFill>
                </a:ln>
                <a:solidFill>
                  <a:schemeClr val="bg2"/>
                </a:solidFill>
                <a:latin typeface="+mj-lt"/>
              </a:defRPr>
            </a:lvl1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normAutofit/>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fld id="{FFB8A85C-40AB-478D-AA51-CA7D29CEF737}"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367407E9-9629-73EA-8583-87EC092046E4}"/>
              </a:ext>
            </a:extLst>
          </p:cNvPr>
          <p:cNvCxnSpPr>
            <a:cxnSpLocks/>
          </p:cNvCxnSpPr>
          <p:nvPr/>
        </p:nvCxnSpPr>
        <p:spPr>
          <a:xfrm>
            <a:off x="0" y="50559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1EB09F8-0C93-A873-28FE-48A38B4CEAD9}"/>
              </a:ext>
            </a:extLst>
          </p:cNvPr>
          <p:cNvCxnSpPr>
            <a:cxnSpLocks/>
          </p:cNvCxnSpPr>
          <p:nvPr/>
        </p:nvCxnSpPr>
        <p:spPr>
          <a:xfrm>
            <a:off x="0" y="7887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42146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tx2"/>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fld id="{FEA22AB6-0BB7-4DCA-85DA-8246194506D3}"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903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Number Larg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1480" y="5172725"/>
            <a:ext cx="11356848" cy="777240"/>
          </a:xfrm>
        </p:spPr>
        <p:txBody>
          <a:bodyPr anchor="ctr">
            <a:normAutofit/>
          </a:bodyPr>
          <a:lstStyle>
            <a:lvl1pPr algn="ctr">
              <a:lnSpc>
                <a:spcPct val="110000"/>
              </a:lnSpc>
              <a:defRPr sz="2000" cap="all" spc="100" baseline="0">
                <a:solidFill>
                  <a:schemeClr val="tx2">
                    <a:lumMod val="90000"/>
                  </a:schemeClr>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822960" y="1201036"/>
            <a:ext cx="10543032" cy="4050792"/>
          </a:xfrm>
        </p:spPr>
        <p:txBody>
          <a:bodyPr vert="horz" lIns="91440" tIns="45720" rIns="91440" bIns="45720" rtlCol="0" anchor="t">
            <a:normAutofit/>
          </a:bodyPr>
          <a:lstStyle>
            <a:lvl1pPr marL="0" indent="0" algn="ctr">
              <a:lnSpc>
                <a:spcPct val="70000"/>
              </a:lnSpc>
              <a:buNone/>
              <a:defRPr lang="en-US" sz="40100" dirty="0">
                <a:solidFill>
                  <a:schemeClr val="tx2">
                    <a:lumMod val="90000"/>
                  </a:schemeClr>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54495"/>
            <a:ext cx="2962656" cy="411480"/>
          </a:xfrm>
        </p:spPr>
        <p:txBody>
          <a:bodyPr/>
          <a:lstStyle>
            <a:lvl1pPr>
              <a:defRPr>
                <a:solidFill>
                  <a:schemeClr val="tx2">
                    <a:lumMod val="90000"/>
                  </a:schemeClr>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54495"/>
            <a:ext cx="1679642" cy="411480"/>
          </a:xfrm>
        </p:spPr>
        <p:txBody>
          <a:bodyPr/>
          <a:lstStyle>
            <a:lvl1pPr>
              <a:defRPr>
                <a:solidFill>
                  <a:schemeClr val="tx2">
                    <a:lumMod val="90000"/>
                  </a:schemeClr>
                </a:solidFill>
              </a:defRPr>
            </a:lvl1pPr>
          </a:lstStyle>
          <a:p>
            <a:fld id="{C5FEC425-38EB-4C31-A115-909870F4944E}"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54496"/>
            <a:ext cx="546447" cy="413360"/>
          </a:xfrm>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2059084B-1C57-0F86-56B0-E7DC2934BA40}"/>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44636A-F38C-DF3B-6439-B5B73A797B53}"/>
              </a:ext>
            </a:extLst>
          </p:cNvPr>
          <p:cNvCxnSpPr>
            <a:cxnSpLocks/>
          </p:cNvCxnSpPr>
          <p:nvPr/>
        </p:nvCxnSpPr>
        <p:spPr>
          <a:xfrm>
            <a:off x="0" y="5274776"/>
            <a:ext cx="12192000"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598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914400"/>
            <a:ext cx="10045427" cy="4464554"/>
          </a:xfrm>
        </p:spPr>
        <p:txBody>
          <a:bodyPr anchor="ctr">
            <a:noAutofit/>
          </a:bodyPr>
          <a:lstStyle>
            <a:lvl1pPr marL="0" indent="0">
              <a:lnSpc>
                <a:spcPct val="75000"/>
              </a:lnSpc>
              <a:buNone/>
              <a:defRPr sz="8800" b="0">
                <a:solidFill>
                  <a:schemeClr val="tx2"/>
                </a:solidFill>
                <a:latin typeface="+mj-lt"/>
              </a:defRPr>
            </a:lvl1pPr>
            <a:lvl2pPr marL="228600" indent="0">
              <a:lnSpc>
                <a:spcPct val="100000"/>
              </a:lnSpc>
              <a:buNone/>
              <a:defRPr sz="8000" b="0">
                <a:solidFill>
                  <a:schemeClr val="tx2"/>
                </a:solidFill>
                <a:latin typeface="+mj-lt"/>
              </a:defRPr>
            </a:lvl2pPr>
            <a:lvl3pPr marL="457200" indent="0">
              <a:lnSpc>
                <a:spcPct val="100000"/>
              </a:lnSpc>
              <a:buNone/>
              <a:defRPr sz="7200" b="0">
                <a:solidFill>
                  <a:schemeClr val="tx2"/>
                </a:solidFill>
                <a:latin typeface="+mj-lt"/>
              </a:defRPr>
            </a:lvl3pPr>
            <a:lvl4pPr marL="685800" indent="0">
              <a:lnSpc>
                <a:spcPct val="100000"/>
              </a:lnSpc>
              <a:buNone/>
              <a:defRPr sz="6600" b="0">
                <a:solidFill>
                  <a:schemeClr val="tx2"/>
                </a:solidFill>
                <a:latin typeface="+mj-lt"/>
              </a:defRPr>
            </a:lvl4pPr>
            <a:lvl5pPr marL="914400" indent="0">
              <a:lnSpc>
                <a:spcPct val="100000"/>
              </a:lnSpc>
              <a:buNone/>
              <a:defRPr sz="60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3640"/>
            <a:ext cx="2963692" cy="413360"/>
          </a:xfrm>
        </p:spPr>
        <p:txBody>
          <a:bodyPr/>
          <a:lstStyle/>
          <a:p>
            <a:r>
              <a:rPr lang="en-US" dirty="0"/>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680069" y="6263640"/>
            <a:ext cx="1921315" cy="413360"/>
          </a:xfrm>
        </p:spPr>
        <p:txBody>
          <a:bodyPr/>
          <a:lstStyle/>
          <a:p>
            <a:fld id="{453B8C54-B76A-4DD8-BD0B-11200408342B}" type="datetime1">
              <a:rPr lang="en-US" smtClean="0"/>
              <a:t>9/7/2025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3640"/>
            <a:ext cx="546447" cy="413360"/>
          </a:xfrm>
        </p:spPr>
        <p:txBody>
          <a:bodyPr/>
          <a:lstStyle/>
          <a:p>
            <a:fld id="{753D0FD4-819D-4187-8797-C35567B41C78}" type="slidenum">
              <a:rPr lang="en-US" smtClean="0"/>
              <a:t>‹#›</a:t>
            </a:fld>
            <a:endParaRPr lang="en-US" dirty="0"/>
          </a:p>
        </p:txBody>
      </p:sp>
      <p:cxnSp>
        <p:nvCxnSpPr>
          <p:cNvPr id="6" name="Straight Connector 5">
            <a:extLst>
              <a:ext uri="{FF2B5EF4-FFF2-40B4-BE49-F238E27FC236}">
                <a16:creationId xmlns:a16="http://schemas.microsoft.com/office/drawing/2014/main" id="{1A935D4C-A027-60A0-BEB8-B1A89C1C5E3A}"/>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43293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576945" y="1341912"/>
            <a:ext cx="7024439" cy="4120737"/>
          </a:xfrm>
        </p:spPr>
        <p:txBody>
          <a:bodyPr anchor="ctr">
            <a:normAutofit/>
          </a:bodyPr>
          <a:lstStyle>
            <a:lvl1pPr marL="0" indent="0" algn="ctr">
              <a:lnSpc>
                <a:spcPct val="75000"/>
              </a:lnSpc>
              <a:buNone/>
              <a:defRPr sz="5400" b="0">
                <a:solidFill>
                  <a:schemeClr val="tx2"/>
                </a:solidFill>
                <a:latin typeface="+mj-lt"/>
              </a:defRPr>
            </a:lvl1pPr>
            <a:lvl2pPr marL="228600" indent="0" algn="ctr">
              <a:lnSpc>
                <a:spcPct val="75000"/>
              </a:lnSpc>
              <a:buNone/>
              <a:defRPr sz="4800" b="0">
                <a:solidFill>
                  <a:schemeClr val="tx2"/>
                </a:solidFill>
                <a:latin typeface="+mj-lt"/>
              </a:defRPr>
            </a:lvl2pPr>
            <a:lvl3pPr marL="457200" indent="0" algn="ctr">
              <a:lnSpc>
                <a:spcPct val="75000"/>
              </a:lnSpc>
              <a:buNone/>
              <a:defRPr sz="4400" b="0">
                <a:solidFill>
                  <a:schemeClr val="tx2"/>
                </a:solidFill>
                <a:latin typeface="+mj-lt"/>
              </a:defRPr>
            </a:lvl3pPr>
            <a:lvl4pPr marL="685800" indent="0" algn="ctr">
              <a:lnSpc>
                <a:spcPct val="75000"/>
              </a:lnSpc>
              <a:buNone/>
              <a:defRPr sz="4000" b="0">
                <a:solidFill>
                  <a:schemeClr val="tx2"/>
                </a:solidFill>
                <a:latin typeface="+mj-lt"/>
              </a:defRPr>
            </a:lvl4pPr>
            <a:lvl5pPr marL="914400" indent="0" algn="ctr">
              <a:lnSpc>
                <a:spcPct val="75000"/>
              </a:lnSpc>
              <a:buNone/>
              <a:defRPr sz="36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US" dirty="0"/>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2" y="6264164"/>
            <a:ext cx="1679642" cy="413360"/>
          </a:xfrm>
        </p:spPr>
        <p:txBody>
          <a:bodyPr/>
          <a:lstStyle>
            <a:lvl1pPr>
              <a:defRPr>
                <a:solidFill>
                  <a:schemeClr val="tx2"/>
                </a:solidFill>
              </a:defRPr>
            </a:lvl1pPr>
          </a:lstStyle>
          <a:p>
            <a:fld id="{66BE189A-7DFE-4578-A781-50D475212B90}" type="datetime1">
              <a:rPr lang="en-US" smtClean="0"/>
              <a:t>9/7/2025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008063B-506A-41A1-A6EA-745A876C5191}"/>
              </a:ext>
            </a:extLst>
          </p:cNvPr>
          <p:cNvCxnSpPr>
            <a:cxnSpLocks/>
          </p:cNvCxnSpPr>
          <p:nvPr/>
        </p:nvCxnSpPr>
        <p:spPr>
          <a:xfrm>
            <a:off x="0" y="78162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2758C90-B148-7153-9C80-0F1076997894}"/>
              </a:ext>
            </a:extLst>
          </p:cNvPr>
          <p:cNvCxnSpPr>
            <a:cxnSpLocks/>
          </p:cNvCxnSpPr>
          <p:nvPr/>
        </p:nvCxnSpPr>
        <p:spPr>
          <a:xfrm>
            <a:off x="1693484"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5474C37-D361-EDB7-BCC5-35E1A6EC3D9B}"/>
              </a:ext>
            </a:extLst>
          </p:cNvPr>
          <p:cNvCxnSpPr>
            <a:cxnSpLocks/>
          </p:cNvCxnSpPr>
          <p:nvPr/>
        </p:nvCxnSpPr>
        <p:spPr>
          <a:xfrm>
            <a:off x="10491119"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4781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51725" y="1940090"/>
            <a:ext cx="10392476" cy="4614714"/>
          </a:xfrm>
        </p:spPr>
        <p:txBody>
          <a:bodyPr anchor="b">
            <a:noAutofit/>
          </a:bodyPr>
          <a:lstStyle>
            <a:lvl1pPr marL="0" indent="0">
              <a:lnSpc>
                <a:spcPct val="73000"/>
              </a:lnSpc>
              <a:buNone/>
              <a:defRPr sz="9600" b="0" cap="all" baseline="0">
                <a:solidFill>
                  <a:schemeClr val="tx2">
                    <a:lumMod val="75000"/>
                  </a:schemeClr>
                </a:solidFill>
                <a:latin typeface="+mj-lt"/>
              </a:defRPr>
            </a:lvl1pPr>
            <a:lvl2pPr marL="228600" indent="0">
              <a:lnSpc>
                <a:spcPct val="73000"/>
              </a:lnSpc>
              <a:buNone/>
              <a:defRPr sz="8800" b="0" cap="all" baseline="0">
                <a:solidFill>
                  <a:schemeClr val="tx2">
                    <a:lumMod val="75000"/>
                  </a:schemeClr>
                </a:solidFill>
                <a:latin typeface="+mj-lt"/>
              </a:defRPr>
            </a:lvl2pPr>
            <a:lvl3pPr marL="457200" indent="0">
              <a:lnSpc>
                <a:spcPct val="73000"/>
              </a:lnSpc>
              <a:buNone/>
              <a:defRPr sz="8000" b="0" cap="all" baseline="0">
                <a:solidFill>
                  <a:schemeClr val="tx2">
                    <a:lumMod val="75000"/>
                  </a:schemeClr>
                </a:solidFill>
                <a:latin typeface="+mj-lt"/>
              </a:defRPr>
            </a:lvl3pPr>
            <a:lvl4pPr marL="685800" indent="0">
              <a:lnSpc>
                <a:spcPct val="73000"/>
              </a:lnSpc>
              <a:buNone/>
              <a:defRPr sz="7200" b="0" cap="all" baseline="0">
                <a:solidFill>
                  <a:schemeClr val="tx2">
                    <a:lumMod val="75000"/>
                  </a:schemeClr>
                </a:solidFill>
                <a:latin typeface="+mj-lt"/>
              </a:defRPr>
            </a:lvl4pPr>
            <a:lvl5pPr marL="914400" indent="0">
              <a:lnSpc>
                <a:spcPct val="73000"/>
              </a:lnSpc>
              <a:buNone/>
              <a:defRPr sz="6600" b="0" cap="all" baseline="0">
                <a:solidFill>
                  <a:schemeClr val="tx2">
                    <a:lumMod val="75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lumMod val="90000"/>
                  </a:schemeClr>
                </a:solidFill>
              </a:defRPr>
            </a:lvl1pPr>
          </a:lstStyle>
          <a:p>
            <a:r>
              <a:rPr lang="en-US" dirty="0"/>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lumMod val="90000"/>
                  </a:schemeClr>
                </a:solidFill>
              </a:defRPr>
            </a:lvl1pPr>
          </a:lstStyle>
          <a:p>
            <a:fld id="{386F9640-8612-4EBB-94A3-9F5B3C3C1651}" type="datetime1">
              <a:rPr lang="en-US" smtClean="0"/>
              <a:t>9/7/2025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3EBBBFEC-32A4-8333-CEC0-6858CB1833EF}"/>
              </a:ext>
            </a:extLst>
          </p:cNvPr>
          <p:cNvCxnSpPr>
            <a:cxnSpLocks/>
          </p:cNvCxnSpPr>
          <p:nvPr/>
        </p:nvCxnSpPr>
        <p:spPr>
          <a:xfrm>
            <a:off x="0" y="789563"/>
            <a:ext cx="12192000" cy="0"/>
          </a:xfrm>
          <a:prstGeom prst="line">
            <a:avLst/>
          </a:prstGeom>
          <a:ln w="9525">
            <a:solidFill>
              <a:schemeClr val="tx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0137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tem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23098" y="-1133856"/>
            <a:ext cx="10090646" cy="914400"/>
          </a:xfrm>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384048"/>
            <a:ext cx="10090646" cy="4783756"/>
          </a:xfrm>
        </p:spPr>
        <p:txBody>
          <a:bodyPr anchor="t">
            <a:noAutofit/>
          </a:bodyPr>
          <a:lstStyle>
            <a:lvl1pPr marL="0" indent="0">
              <a:lnSpc>
                <a:spcPct val="100000"/>
              </a:lnSpc>
              <a:buNone/>
              <a:defRPr sz="7200" b="0">
                <a:solidFill>
                  <a:schemeClr val="accent1"/>
                </a:solidFill>
              </a:defRPr>
            </a:lvl1pPr>
            <a:lvl2pPr marL="228600" indent="0">
              <a:lnSpc>
                <a:spcPct val="100000"/>
              </a:lnSpc>
              <a:buNone/>
              <a:defRPr sz="6600" b="0">
                <a:solidFill>
                  <a:schemeClr val="accent1"/>
                </a:solidFill>
              </a:defRPr>
            </a:lvl2pPr>
            <a:lvl3pPr marL="457200" indent="0">
              <a:lnSpc>
                <a:spcPct val="100000"/>
              </a:lnSpc>
              <a:buNone/>
              <a:defRPr sz="6000" b="0">
                <a:solidFill>
                  <a:schemeClr val="accent1"/>
                </a:solidFill>
              </a:defRPr>
            </a:lvl3pPr>
            <a:lvl4pPr marL="685800" indent="0">
              <a:lnSpc>
                <a:spcPct val="100000"/>
              </a:lnSpc>
              <a:buNone/>
              <a:defRPr sz="5400" b="0">
                <a:solidFill>
                  <a:schemeClr val="accent1"/>
                </a:solidFill>
              </a:defRPr>
            </a:lvl4pPr>
            <a:lvl5pPr marL="914400" indent="0">
              <a:lnSpc>
                <a:spcPct val="10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US" dirty="0"/>
              <a:t>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1" y="6264164"/>
            <a:ext cx="2486677" cy="413360"/>
          </a:xfrm>
        </p:spPr>
        <p:txBody>
          <a:bodyPr/>
          <a:lstStyle>
            <a:lvl1pPr>
              <a:defRPr>
                <a:solidFill>
                  <a:schemeClr val="tx2"/>
                </a:solidFill>
              </a:defRPr>
            </a:lvl1pPr>
          </a:lstStyle>
          <a:p>
            <a:fld id="{9A3EC378-394E-4653-8FC8-8296D202D659}" type="datetime1">
              <a:rPr lang="en-US" smtClean="0"/>
              <a:t>9/7/2025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3151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AEB3F954-B0A7-AD5D-A897-AAA57CEEA771}"/>
              </a:ext>
            </a:extLst>
          </p:cNvPr>
          <p:cNvSpPr>
            <a:spLocks noGrp="1"/>
          </p:cNvSpPr>
          <p:nvPr>
            <p:ph type="pic" sz="quarter" idx="13" hasCustomPrompt="1"/>
          </p:nvPr>
        </p:nvSpPr>
        <p:spPr>
          <a:xfrm>
            <a:off x="0" y="0"/>
            <a:ext cx="12198096" cy="6858000"/>
          </a:xfrm>
          <a:custGeom>
            <a:avLst/>
            <a:gdLst>
              <a:gd name="connsiteX0" fmla="*/ 6914322 w 12198096"/>
              <a:gd name="connsiteY0" fmla="*/ 789558 h 6858000"/>
              <a:gd name="connsiteX1" fmla="*/ 6914322 w 12198096"/>
              <a:gd name="connsiteY1" fmla="*/ 6106620 h 6858000"/>
              <a:gd name="connsiteX2" fmla="*/ 11547659 w 12198096"/>
              <a:gd name="connsiteY2" fmla="*/ 6106620 h 6858000"/>
              <a:gd name="connsiteX3" fmla="*/ 11547659 w 12198096"/>
              <a:gd name="connsiteY3" fmla="*/ 789558 h 6858000"/>
              <a:gd name="connsiteX4" fmla="*/ 0 w 12198096"/>
              <a:gd name="connsiteY4" fmla="*/ 0 h 6858000"/>
              <a:gd name="connsiteX5" fmla="*/ 12198096 w 12198096"/>
              <a:gd name="connsiteY5" fmla="*/ 0 h 6858000"/>
              <a:gd name="connsiteX6" fmla="*/ 12198096 w 12198096"/>
              <a:gd name="connsiteY6" fmla="*/ 6858000 h 6858000"/>
              <a:gd name="connsiteX7" fmla="*/ 0 w 121980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096" h="6858000">
                <a:moveTo>
                  <a:pt x="6914322" y="789558"/>
                </a:moveTo>
                <a:lnTo>
                  <a:pt x="6914322" y="6106620"/>
                </a:lnTo>
                <a:lnTo>
                  <a:pt x="11547659" y="6106620"/>
                </a:lnTo>
                <a:lnTo>
                  <a:pt x="11547659" y="789558"/>
                </a:lnTo>
                <a:close/>
                <a:moveTo>
                  <a:pt x="0" y="0"/>
                </a:moveTo>
                <a:lnTo>
                  <a:pt x="12198096" y="0"/>
                </a:lnTo>
                <a:lnTo>
                  <a:pt x="121980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6914324" y="789558"/>
            <a:ext cx="4633337" cy="4212210"/>
          </a:xfrm>
          <a:solidFill>
            <a:schemeClr val="bg2"/>
          </a:solidFill>
          <a:ln>
            <a:solidFill>
              <a:schemeClr val="tx2"/>
            </a:solidFill>
          </a:ln>
        </p:spPr>
        <p:txBody>
          <a:bodyPr vert="horz" lIns="320040" tIns="347472" rIns="228600" bIns="45720" rtlCol="0" anchor="t">
            <a:normAutofit/>
          </a:bodyPr>
          <a:lstStyle>
            <a:lvl1pPr>
              <a:defRPr lang="en-US" sz="6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6914322" y="4994648"/>
            <a:ext cx="4633338" cy="1111972"/>
          </a:xfrm>
          <a:solidFill>
            <a:schemeClr val="bg2"/>
          </a:solidFill>
          <a:ln>
            <a:solidFill>
              <a:schemeClr val="tx2"/>
            </a:solidFill>
          </a:ln>
        </p:spPr>
        <p:txBody>
          <a:bodyPr vert="horz" lIns="320040" tIns="45720" rIns="27432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14323" y="207982"/>
            <a:ext cx="2687062" cy="413360"/>
          </a:xfrm>
        </p:spPr>
        <p:txBody>
          <a:bodyPr/>
          <a:lstStyle>
            <a:lvl1pPr>
              <a:defRPr>
                <a:solidFill>
                  <a:srgbClr val="FFFFFF"/>
                </a:solidFill>
                <a:effectLst>
                  <a:outerShdw blurRad="38100" dist="38100" dir="2700000" algn="tl">
                    <a:srgbClr val="000000">
                      <a:alpha val="43137"/>
                    </a:srgbClr>
                  </a:outerShdw>
                </a:effectLst>
              </a:defRPr>
            </a:lvl1pPr>
          </a:lstStyle>
          <a:p>
            <a:fld id="{AC13FD3B-23EF-4174-AD3C-BC50B64D7857}"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3025192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40220"/>
            <a:ext cx="9299448" cy="1015996"/>
          </a:xfrm>
        </p:spPr>
        <p:txBody>
          <a:bodyPr anchor="ctr">
            <a:normAutofit/>
          </a:bodyPr>
          <a:lstStyle>
            <a:lvl1pPr>
              <a:defRPr sz="2000" cap="none"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70816"/>
            <a:ext cx="9692640" cy="3872159"/>
          </a:xfrm>
        </p:spPr>
        <p:txBody>
          <a:bodyPr>
            <a:normAutofit/>
          </a:bodyPr>
          <a:lstStyle>
            <a:lvl1pPr marL="274320" indent="-274320">
              <a:lnSpc>
                <a:spcPct val="70000"/>
              </a:lnSpc>
              <a:buNone/>
              <a:defRPr sz="8800" cap="all" baseline="0">
                <a:solidFill>
                  <a:schemeClr val="tx2"/>
                </a:solidFill>
                <a:latin typeface="+mj-lt"/>
              </a:defRPr>
            </a:lvl1pPr>
            <a:lvl2pPr marL="274320" indent="-274320">
              <a:lnSpc>
                <a:spcPct val="70000"/>
              </a:lnSpc>
              <a:buNone/>
              <a:defRPr sz="8000" cap="all" baseline="0">
                <a:solidFill>
                  <a:schemeClr val="accent2">
                    <a:lumMod val="20000"/>
                    <a:lumOff val="80000"/>
                  </a:schemeClr>
                </a:solidFill>
                <a:latin typeface="+mj-lt"/>
              </a:defRPr>
            </a:lvl2pPr>
            <a:lvl3pPr marL="274320" indent="-274320">
              <a:lnSpc>
                <a:spcPct val="70000"/>
              </a:lnSpc>
              <a:buNone/>
              <a:defRPr sz="7200" cap="all" baseline="0">
                <a:solidFill>
                  <a:schemeClr val="accent2">
                    <a:lumMod val="20000"/>
                    <a:lumOff val="80000"/>
                  </a:schemeClr>
                </a:solidFill>
                <a:latin typeface="+mj-lt"/>
              </a:defRPr>
            </a:lvl3pPr>
            <a:lvl4pPr marL="274320" indent="-274320">
              <a:lnSpc>
                <a:spcPct val="70000"/>
              </a:lnSpc>
              <a:buNone/>
              <a:defRPr sz="6600" cap="all" baseline="0">
                <a:solidFill>
                  <a:schemeClr val="accent2">
                    <a:lumMod val="20000"/>
                    <a:lumOff val="80000"/>
                  </a:schemeClr>
                </a:solidFill>
                <a:latin typeface="+mj-lt"/>
              </a:defRPr>
            </a:lvl4pPr>
            <a:lvl5pPr marL="274320" indent="-274320">
              <a:lnSpc>
                <a:spcPct val="70000"/>
              </a:lnSpc>
              <a:buNone/>
              <a:defRPr sz="6600" cap="all" baseline="0">
                <a:solidFill>
                  <a:schemeClr val="accent2">
                    <a:lumMod val="20000"/>
                    <a:lumOff val="80000"/>
                  </a:schemeClr>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fld id="{15448BDD-274C-4BED-8350-833672089118}" type="datetime1">
              <a:rPr lang="en-US" smtClean="0"/>
              <a:t>9/7/2025</a:t>
            </a:fld>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15D9130-12F6-DFB8-70EF-9ACBA9FDECB0}"/>
              </a:ext>
            </a:extLst>
          </p:cNvPr>
          <p:cNvCxnSpPr>
            <a:cxnSpLocks/>
          </p:cNvCxnSpPr>
          <p:nvPr/>
        </p:nvCxnSpPr>
        <p:spPr>
          <a:xfrm>
            <a:off x="0" y="5274530"/>
            <a:ext cx="12192000"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49324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90288" y="5232212"/>
            <a:ext cx="10515600" cy="749808"/>
          </a:xfrm>
        </p:spPr>
        <p:txBody>
          <a:bodyPr anchor="ctr">
            <a:normAutofit/>
          </a:bodyPr>
          <a:lstStyle>
            <a:lvl1pPr>
              <a:defRPr sz="1600" cap="all"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380011"/>
            <a:ext cx="9400032" cy="4164557"/>
          </a:xfrm>
        </p:spPr>
        <p:txBody>
          <a:bodyPr anchor="t">
            <a:normAutofit/>
          </a:bodyPr>
          <a:lstStyle>
            <a:lvl1pPr marL="274320" indent="-274320">
              <a:lnSpc>
                <a:spcPct val="80000"/>
              </a:lnSpc>
              <a:buNone/>
              <a:defRPr sz="6000" cap="none" baseline="0">
                <a:solidFill>
                  <a:schemeClr val="accent1"/>
                </a:solidFill>
                <a:latin typeface="+mj-lt"/>
              </a:defRPr>
            </a:lvl1pPr>
            <a:lvl2pPr marL="274320" indent="-274320">
              <a:lnSpc>
                <a:spcPct val="80000"/>
              </a:lnSpc>
              <a:buNone/>
              <a:defRPr sz="5400" cap="none" baseline="0">
                <a:solidFill>
                  <a:schemeClr val="accent1"/>
                </a:solidFill>
                <a:latin typeface="+mj-lt"/>
              </a:defRPr>
            </a:lvl2pPr>
            <a:lvl3pPr marL="274320" indent="-274320">
              <a:lnSpc>
                <a:spcPct val="80000"/>
              </a:lnSpc>
              <a:buNone/>
              <a:defRPr sz="4800" cap="none" baseline="0">
                <a:solidFill>
                  <a:schemeClr val="accent1"/>
                </a:solidFill>
                <a:latin typeface="+mj-lt"/>
              </a:defRPr>
            </a:lvl3pPr>
            <a:lvl4pPr marL="274320" indent="-274320">
              <a:lnSpc>
                <a:spcPct val="80000"/>
              </a:lnSpc>
              <a:buNone/>
              <a:defRPr sz="4400" cap="none" baseline="0">
                <a:solidFill>
                  <a:schemeClr val="accent1"/>
                </a:solidFill>
                <a:latin typeface="+mj-lt"/>
              </a:defRPr>
            </a:lvl4pPr>
            <a:lvl5pPr marL="274320" indent="-274320">
              <a:lnSpc>
                <a:spcPct val="80000"/>
              </a:lnSpc>
              <a:buNone/>
              <a:defRPr sz="4400" cap="none" baseline="0">
                <a:solidFill>
                  <a:schemeClr val="accent1"/>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90287" y="6263640"/>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63640"/>
            <a:ext cx="2151180" cy="411480"/>
          </a:xfrm>
        </p:spPr>
        <p:txBody>
          <a:bodyPr/>
          <a:lstStyle>
            <a:lvl1pPr>
              <a:defRPr>
                <a:solidFill>
                  <a:schemeClr val="tx2"/>
                </a:solidFill>
              </a:defRPr>
            </a:lvl1pPr>
          </a:lstStyle>
          <a:p>
            <a:fld id="{C5523C14-B8E0-486C-AF8F-4829635E6A50}" type="datetime1">
              <a:rPr lang="en-US" smtClean="0"/>
              <a:t>9/7/2025</a:t>
            </a:fld>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12" name="Straight Connector 11">
            <a:extLst>
              <a:ext uri="{FF2B5EF4-FFF2-40B4-BE49-F238E27FC236}">
                <a16:creationId xmlns:a16="http://schemas.microsoft.com/office/drawing/2014/main" id="{AC9507B5-45FD-E0F8-4B50-156739F3ED87}"/>
              </a:ext>
            </a:extLst>
          </p:cNvPr>
          <p:cNvCxnSpPr>
            <a:cxnSpLocks/>
          </p:cNvCxnSpPr>
          <p:nvPr/>
        </p:nvCxnSpPr>
        <p:spPr>
          <a:xfrm>
            <a:off x="0" y="48627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596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51105"/>
            <a:ext cx="9299448" cy="1005109"/>
          </a:xfrm>
        </p:spPr>
        <p:txBody>
          <a:bodyPr anchor="ctr">
            <a:normAutofit/>
          </a:bodyPr>
          <a:lstStyle>
            <a:lvl1pPr>
              <a:defRPr sz="2000" cap="none"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24712"/>
            <a:ext cx="9692640" cy="4187952"/>
          </a:xfrm>
        </p:spPr>
        <p:txBody>
          <a:bodyPr>
            <a:normAutofit/>
          </a:bodyPr>
          <a:lstStyle>
            <a:lvl1pPr marL="274320" indent="-274320">
              <a:lnSpc>
                <a:spcPct val="70000"/>
              </a:lnSpc>
              <a:buNone/>
              <a:defRPr sz="9600" cap="all" baseline="0">
                <a:solidFill>
                  <a:schemeClr val="tx2">
                    <a:lumMod val="75000"/>
                  </a:schemeClr>
                </a:solidFill>
                <a:latin typeface="+mj-lt"/>
              </a:defRPr>
            </a:lvl1pPr>
            <a:lvl2pPr marL="274320" indent="-274320">
              <a:lnSpc>
                <a:spcPct val="70000"/>
              </a:lnSpc>
              <a:buNone/>
              <a:defRPr sz="8800" cap="all" baseline="0">
                <a:solidFill>
                  <a:schemeClr val="accent2">
                    <a:lumMod val="20000"/>
                    <a:lumOff val="80000"/>
                  </a:schemeClr>
                </a:solidFill>
                <a:latin typeface="+mj-lt"/>
              </a:defRPr>
            </a:lvl2pPr>
            <a:lvl3pPr marL="274320" indent="-274320">
              <a:lnSpc>
                <a:spcPct val="70000"/>
              </a:lnSpc>
              <a:buNone/>
              <a:defRPr sz="8000" cap="all" baseline="0">
                <a:solidFill>
                  <a:schemeClr val="accent2">
                    <a:lumMod val="20000"/>
                    <a:lumOff val="80000"/>
                  </a:schemeClr>
                </a:solidFill>
                <a:latin typeface="+mj-lt"/>
              </a:defRPr>
            </a:lvl3pPr>
            <a:lvl4pPr marL="274320" indent="-274320">
              <a:lnSpc>
                <a:spcPct val="70000"/>
              </a:lnSpc>
              <a:buNone/>
              <a:defRPr sz="7200" cap="all" baseline="0">
                <a:solidFill>
                  <a:schemeClr val="accent2">
                    <a:lumMod val="20000"/>
                    <a:lumOff val="80000"/>
                  </a:schemeClr>
                </a:solidFill>
                <a:latin typeface="+mj-lt"/>
              </a:defRPr>
            </a:lvl4pPr>
            <a:lvl5pPr marL="274320" indent="-274320">
              <a:lnSpc>
                <a:spcPct val="70000"/>
              </a:lnSpc>
              <a:buNone/>
              <a:defRPr sz="7200" cap="all" baseline="0">
                <a:solidFill>
                  <a:schemeClr val="accent2">
                    <a:lumMod val="20000"/>
                    <a:lumOff val="80000"/>
                  </a:schemeClr>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fld id="{44572B0E-9936-490C-85D7-20C76E88EE7A}"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72247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21900" y="5209160"/>
            <a:ext cx="10698480" cy="832104"/>
          </a:xfrm>
        </p:spPr>
        <p:txBody>
          <a:bodyPr anchor="ctr">
            <a:normAutofit/>
          </a:bodyPr>
          <a:lstStyle>
            <a:lvl1pPr>
              <a:defRPr sz="2800" cap="all" baseline="0">
                <a:solidFill>
                  <a:schemeClr val="accent1"/>
                </a:solidFill>
                <a:latin typeface="+mj-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749808"/>
            <a:ext cx="9400032" cy="3867912"/>
          </a:xfrm>
        </p:spPr>
        <p:txBody>
          <a:bodyPr>
            <a:normAutofit/>
          </a:bodyPr>
          <a:lstStyle>
            <a:lvl1pPr marL="182880" indent="-182880">
              <a:lnSpc>
                <a:spcPct val="100000"/>
              </a:lnSpc>
              <a:buNone/>
              <a:defRPr sz="4000" cap="none" baseline="0">
                <a:solidFill>
                  <a:schemeClr val="tx2"/>
                </a:solidFill>
                <a:latin typeface="+mn-lt"/>
              </a:defRPr>
            </a:lvl1pPr>
            <a:lvl2pPr marL="182880" indent="-182880">
              <a:lnSpc>
                <a:spcPct val="100000"/>
              </a:lnSpc>
              <a:buNone/>
              <a:defRPr sz="3600" cap="none" baseline="0">
                <a:solidFill>
                  <a:schemeClr val="tx2"/>
                </a:solidFill>
                <a:latin typeface="+mn-lt"/>
              </a:defRPr>
            </a:lvl2pPr>
            <a:lvl3pPr marL="182880" indent="-182880">
              <a:lnSpc>
                <a:spcPct val="100000"/>
              </a:lnSpc>
              <a:buNone/>
              <a:defRPr sz="3200" cap="none" baseline="0">
                <a:solidFill>
                  <a:schemeClr val="tx2"/>
                </a:solidFill>
                <a:latin typeface="+mn-lt"/>
              </a:defRPr>
            </a:lvl3pPr>
            <a:lvl4pPr marL="182880" indent="-182880">
              <a:lnSpc>
                <a:spcPct val="100000"/>
              </a:lnSpc>
              <a:buNone/>
              <a:defRPr sz="2800" cap="none" baseline="0">
                <a:solidFill>
                  <a:schemeClr val="tx2"/>
                </a:solidFill>
                <a:latin typeface="+mn-lt"/>
              </a:defRPr>
            </a:lvl4pPr>
            <a:lvl5pPr marL="182880" indent="-182880">
              <a:lnSpc>
                <a:spcPct val="100000"/>
              </a:lnSpc>
              <a:buNone/>
              <a:defRPr sz="2800" cap="none" baseline="0">
                <a:solidFill>
                  <a:schemeClr val="tx2"/>
                </a:solidFill>
                <a:latin typeface="+mn-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fld id="{18ECF368-9FBC-4241-9AEA-ADD9AF02F7A8}"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E49C774-4A6A-D32B-59FA-2442E2B308E5}"/>
              </a:ext>
            </a:extLst>
          </p:cNvPr>
          <p:cNvCxnSpPr>
            <a:cxnSpLocks/>
          </p:cNvCxnSpPr>
          <p:nvPr/>
        </p:nvCxnSpPr>
        <p:spPr>
          <a:xfrm>
            <a:off x="0" y="5062769"/>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B23A142-B021-C473-CBA7-E0C9AA4E71D5}"/>
              </a:ext>
            </a:extLst>
          </p:cNvPr>
          <p:cNvCxnSpPr>
            <a:cxnSpLocks/>
          </p:cNvCxnSpPr>
          <p:nvPr/>
        </p:nvCxnSpPr>
        <p:spPr>
          <a:xfrm>
            <a:off x="0" y="6066955"/>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513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94AB-EF90-9591-5954-F617B83D139F}"/>
              </a:ext>
            </a:extLst>
          </p:cNvPr>
          <p:cNvSpPr>
            <a:spLocks noGrp="1"/>
          </p:cNvSpPr>
          <p:nvPr>
            <p:ph type="title"/>
          </p:nvPr>
        </p:nvSpPr>
        <p:spPr>
          <a:xfrm>
            <a:off x="320559" y="685800"/>
            <a:ext cx="11253668" cy="66569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96A57BED-3AFE-6AA9-E0D5-586748D61F6A}"/>
              </a:ext>
            </a:extLst>
          </p:cNvPr>
          <p:cNvSpPr>
            <a:spLocks noGrp="1"/>
          </p:cNvSpPr>
          <p:nvPr>
            <p:ph type="ftr" sz="quarter" idx="11"/>
          </p:nvPr>
        </p:nvSpPr>
        <p:spPr/>
        <p:txBody>
          <a:bodyPr/>
          <a:lstStyle/>
          <a:p>
            <a:r>
              <a:rPr lang="en-US" dirty="0"/>
              <a:t>Footer Text</a:t>
            </a:r>
          </a:p>
        </p:txBody>
      </p:sp>
      <p:sp>
        <p:nvSpPr>
          <p:cNvPr id="9" name="Date Placeholder 8">
            <a:extLst>
              <a:ext uri="{FF2B5EF4-FFF2-40B4-BE49-F238E27FC236}">
                <a16:creationId xmlns:a16="http://schemas.microsoft.com/office/drawing/2014/main" id="{47C21221-DC95-273B-0C4F-43B35ADA1C0E}"/>
              </a:ext>
            </a:extLst>
          </p:cNvPr>
          <p:cNvSpPr>
            <a:spLocks noGrp="1"/>
          </p:cNvSpPr>
          <p:nvPr>
            <p:ph type="dt" sz="half" idx="10"/>
          </p:nvPr>
        </p:nvSpPr>
        <p:spPr/>
        <p:txBody>
          <a:bodyPr/>
          <a:lstStyle/>
          <a:p>
            <a:fld id="{9EAD527F-9C49-4481-A18C-80BA2EA99E79}" type="datetime1">
              <a:rPr lang="en-US" smtClean="0"/>
              <a:t>9/7/2025</a:t>
            </a:fld>
            <a:endParaRPr lang="en-US"/>
          </a:p>
        </p:txBody>
      </p:sp>
      <p:sp>
        <p:nvSpPr>
          <p:cNvPr id="11" name="Slide Number Placeholder 10">
            <a:extLst>
              <a:ext uri="{FF2B5EF4-FFF2-40B4-BE49-F238E27FC236}">
                <a16:creationId xmlns:a16="http://schemas.microsoft.com/office/drawing/2014/main" id="{2E44E859-99AA-D46F-1AD8-4C0F287F3783}"/>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F2C3231F-0FFC-E2BB-36F8-9816E4DECEB6}"/>
              </a:ext>
            </a:extLst>
          </p:cNvPr>
          <p:cNvSpPr>
            <a:spLocks noGrp="1"/>
          </p:cNvSpPr>
          <p:nvPr>
            <p:ph sz="half" idx="1"/>
          </p:nvPr>
        </p:nvSpPr>
        <p:spPr>
          <a:xfrm>
            <a:off x="317773" y="1773857"/>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3CC2C1-ED8C-D52E-BEF5-671EDC62385A}"/>
              </a:ext>
            </a:extLst>
          </p:cNvPr>
          <p:cNvSpPr>
            <a:spLocks noGrp="1"/>
          </p:cNvSpPr>
          <p:nvPr>
            <p:ph sz="half" idx="2"/>
          </p:nvPr>
        </p:nvSpPr>
        <p:spPr>
          <a:xfrm>
            <a:off x="6224987" y="1773858"/>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397169B-5226-712F-36F4-352E56B637D4}"/>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039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317772" y="685800"/>
            <a:ext cx="11256264" cy="66751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dirty="0"/>
              <a:t>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F38039EB-95FD-42A0-BF06-87A9D15142C9}" type="datetime1">
              <a:rPr lang="en-US" smtClean="0"/>
              <a:t>9/7/2025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Text Placeholder 2">
            <a:extLst>
              <a:ext uri="{FF2B5EF4-FFF2-40B4-BE49-F238E27FC236}">
                <a16:creationId xmlns:a16="http://schemas.microsoft.com/office/drawing/2014/main" id="{7709FF10-A82A-AAEB-4B8C-921F3BA2028E}"/>
              </a:ext>
            </a:extLst>
          </p:cNvPr>
          <p:cNvSpPr>
            <a:spLocks noGrp="1"/>
          </p:cNvSpPr>
          <p:nvPr>
            <p:ph type="body" idx="1"/>
          </p:nvPr>
        </p:nvSpPr>
        <p:spPr>
          <a:xfrm>
            <a:off x="317773" y="1773857"/>
            <a:ext cx="5349064"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D3C6A-509A-8CB1-B220-1CE755BE2FE8}"/>
              </a:ext>
            </a:extLst>
          </p:cNvPr>
          <p:cNvSpPr>
            <a:spLocks noGrp="1"/>
          </p:cNvSpPr>
          <p:nvPr>
            <p:ph sz="half" idx="2"/>
          </p:nvPr>
        </p:nvSpPr>
        <p:spPr>
          <a:xfrm>
            <a:off x="317773" y="2368476"/>
            <a:ext cx="5349064"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A627A15-4AB2-F230-22C7-0605AFD7DF22}"/>
              </a:ext>
            </a:extLst>
          </p:cNvPr>
          <p:cNvSpPr>
            <a:spLocks noGrp="1"/>
          </p:cNvSpPr>
          <p:nvPr>
            <p:ph type="body" sz="quarter" idx="3"/>
          </p:nvPr>
        </p:nvSpPr>
        <p:spPr>
          <a:xfrm>
            <a:off x="6224796" y="1773857"/>
            <a:ext cx="5349240"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ECFD5-92D0-1854-D18E-8BC5DF56A70E}"/>
              </a:ext>
            </a:extLst>
          </p:cNvPr>
          <p:cNvSpPr>
            <a:spLocks noGrp="1"/>
          </p:cNvSpPr>
          <p:nvPr>
            <p:ph sz="quarter" idx="4"/>
          </p:nvPr>
        </p:nvSpPr>
        <p:spPr>
          <a:xfrm>
            <a:off x="6224796" y="2368476"/>
            <a:ext cx="5349240"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D1AC07E-A077-E2A6-1718-DDDA542A8A98}"/>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1143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042-CDCB-3B2F-8C5B-24B17903E7D2}"/>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4" name="Footer Placeholder 3">
            <a:extLst>
              <a:ext uri="{FF2B5EF4-FFF2-40B4-BE49-F238E27FC236}">
                <a16:creationId xmlns:a16="http://schemas.microsoft.com/office/drawing/2014/main" id="{3BA4C6AE-702E-258F-EA5E-02906C70DFD8}"/>
              </a:ext>
            </a:extLst>
          </p:cNvPr>
          <p:cNvSpPr>
            <a:spLocks noGrp="1"/>
          </p:cNvSpPr>
          <p:nvPr>
            <p:ph type="ftr" sz="quarter" idx="11"/>
          </p:nvPr>
        </p:nvSpPr>
        <p:spPr/>
        <p:txBody>
          <a:bodyPr/>
          <a:lstStyle/>
          <a:p>
            <a:r>
              <a:rPr lang="en-US" dirty="0"/>
              <a:t>Footer Text</a:t>
            </a:r>
          </a:p>
        </p:txBody>
      </p:sp>
      <p:sp>
        <p:nvSpPr>
          <p:cNvPr id="3" name="Date Placeholder 2">
            <a:extLst>
              <a:ext uri="{FF2B5EF4-FFF2-40B4-BE49-F238E27FC236}">
                <a16:creationId xmlns:a16="http://schemas.microsoft.com/office/drawing/2014/main" id="{12339AE3-ADB1-728F-9FBA-2FD43A0AC300}"/>
              </a:ext>
            </a:extLst>
          </p:cNvPr>
          <p:cNvSpPr>
            <a:spLocks noGrp="1"/>
          </p:cNvSpPr>
          <p:nvPr>
            <p:ph type="dt" sz="half" idx="10"/>
          </p:nvPr>
        </p:nvSpPr>
        <p:spPr/>
        <p:txBody>
          <a:bodyPr/>
          <a:lstStyle/>
          <a:p>
            <a:fld id="{6819701D-AA71-4F6F-B74A-236E07E9ABE4}" type="datetime1">
              <a:rPr lang="en-US" smtClean="0"/>
              <a:t>9/7/2025</a:t>
            </a:fld>
            <a:endParaRPr lang="en-US"/>
          </a:p>
        </p:txBody>
      </p:sp>
      <p:sp>
        <p:nvSpPr>
          <p:cNvPr id="5" name="Slide Number Placeholder 4">
            <a:extLst>
              <a:ext uri="{FF2B5EF4-FFF2-40B4-BE49-F238E27FC236}">
                <a16:creationId xmlns:a16="http://schemas.microsoft.com/office/drawing/2014/main" id="{FD965F4B-E6CF-D83A-1F1B-81274FD57428}"/>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189924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E52550-02A6-D7FB-DD57-70C87BAA4FE2}"/>
              </a:ext>
            </a:extLst>
          </p:cNvPr>
          <p:cNvSpPr>
            <a:spLocks noGrp="1"/>
          </p:cNvSpPr>
          <p:nvPr>
            <p:ph type="ftr" sz="quarter" idx="11"/>
          </p:nvPr>
        </p:nvSpPr>
        <p:spPr/>
        <p:txBody>
          <a:bodyPr/>
          <a:lstStyle/>
          <a:p>
            <a:r>
              <a:rPr lang="en-US" dirty="0"/>
              <a:t>Footer Text</a:t>
            </a:r>
          </a:p>
        </p:txBody>
      </p:sp>
      <p:sp>
        <p:nvSpPr>
          <p:cNvPr id="2" name="Date Placeholder 1">
            <a:extLst>
              <a:ext uri="{FF2B5EF4-FFF2-40B4-BE49-F238E27FC236}">
                <a16:creationId xmlns:a16="http://schemas.microsoft.com/office/drawing/2014/main" id="{B402D272-B561-7F82-06FB-C5DE719AAE9A}"/>
              </a:ext>
            </a:extLst>
          </p:cNvPr>
          <p:cNvSpPr>
            <a:spLocks noGrp="1"/>
          </p:cNvSpPr>
          <p:nvPr>
            <p:ph type="dt" sz="half" idx="10"/>
          </p:nvPr>
        </p:nvSpPr>
        <p:spPr/>
        <p:txBody>
          <a:bodyPr/>
          <a:lstStyle/>
          <a:p>
            <a:fld id="{A886D589-8B08-4190-9F3B-BA01ED2999CB}" type="datetime1">
              <a:rPr lang="en-US" smtClean="0"/>
              <a:t>9/7/2025</a:t>
            </a:fld>
            <a:endParaRPr lang="en-US"/>
          </a:p>
        </p:txBody>
      </p:sp>
      <p:sp>
        <p:nvSpPr>
          <p:cNvPr id="4" name="Slide Number Placeholder 3">
            <a:extLst>
              <a:ext uri="{FF2B5EF4-FFF2-40B4-BE49-F238E27FC236}">
                <a16:creationId xmlns:a16="http://schemas.microsoft.com/office/drawing/2014/main" id="{A7EF0FF0-3A36-A128-D75E-71A4B54CB6CD}"/>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580096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BEA7-A772-B39C-F049-D8BA2D3F4EF5}"/>
              </a:ext>
            </a:extLst>
          </p:cNvPr>
          <p:cNvSpPr>
            <a:spLocks noGrp="1"/>
          </p:cNvSpPr>
          <p:nvPr>
            <p:ph type="title"/>
          </p:nvPr>
        </p:nvSpPr>
        <p:spPr>
          <a:xfrm>
            <a:off x="317774" y="1092200"/>
            <a:ext cx="3749040" cy="2907792"/>
          </a:xfrm>
        </p:spPr>
        <p:txBody>
          <a:bodyPr vert="horz" lIns="91440" tIns="45720" rIns="91440" bIns="45720" rtlCol="0" anchor="t">
            <a:normAutofit/>
          </a:bodyPr>
          <a:lstStyle>
            <a:lvl1pPr>
              <a:defRPr lang="en-US" sz="5400"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71AADC46-B01E-DA2E-F24C-C48F5253DD00}"/>
              </a:ext>
            </a:extLst>
          </p:cNvPr>
          <p:cNvSpPr>
            <a:spLocks noGrp="1"/>
          </p:cNvSpPr>
          <p:nvPr>
            <p:ph type="ftr" sz="quarter" idx="11"/>
          </p:nvPr>
        </p:nvSpPr>
        <p:spPr/>
        <p:txBody>
          <a:bodyPr/>
          <a:lstStyle/>
          <a:p>
            <a:r>
              <a:rPr lang="en-US" dirty="0"/>
              <a:t>Footer Text</a:t>
            </a:r>
          </a:p>
        </p:txBody>
      </p:sp>
      <p:sp>
        <p:nvSpPr>
          <p:cNvPr id="5" name="Date Placeholder 4">
            <a:extLst>
              <a:ext uri="{FF2B5EF4-FFF2-40B4-BE49-F238E27FC236}">
                <a16:creationId xmlns:a16="http://schemas.microsoft.com/office/drawing/2014/main" id="{B71A6063-F591-A804-79FE-A80AD399139E}"/>
              </a:ext>
            </a:extLst>
          </p:cNvPr>
          <p:cNvSpPr>
            <a:spLocks noGrp="1"/>
          </p:cNvSpPr>
          <p:nvPr>
            <p:ph type="dt" sz="half" idx="10"/>
          </p:nvPr>
        </p:nvSpPr>
        <p:spPr>
          <a:xfrm>
            <a:off x="4974336" y="207982"/>
            <a:ext cx="1921315" cy="413360"/>
          </a:xfrm>
        </p:spPr>
        <p:txBody>
          <a:bodyPr/>
          <a:lstStyle/>
          <a:p>
            <a:fld id="{F550E5DF-8560-4E07-A403-19861023D638}" type="datetime1">
              <a:rPr lang="en-US" smtClean="0"/>
              <a:t>9/7/2025</a:t>
            </a:fld>
            <a:endParaRPr lang="en-US"/>
          </a:p>
        </p:txBody>
      </p:sp>
      <p:sp>
        <p:nvSpPr>
          <p:cNvPr id="7" name="Slide Number Placeholder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0D5693C4-36AD-07F9-763E-EE5FC9DFB1AD}"/>
              </a:ext>
            </a:extLst>
          </p:cNvPr>
          <p:cNvSpPr>
            <a:spLocks noGrp="1"/>
          </p:cNvSpPr>
          <p:nvPr>
            <p:ph type="body" sz="half" idx="2"/>
          </p:nvPr>
        </p:nvSpPr>
        <p:spPr>
          <a:xfrm>
            <a:off x="317774" y="4096512"/>
            <a:ext cx="3749040" cy="232257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10FB4614-4148-D757-88D0-D93E5E1EA1A0}"/>
              </a:ext>
            </a:extLst>
          </p:cNvPr>
          <p:cNvSpPr>
            <a:spLocks noGrp="1"/>
          </p:cNvSpPr>
          <p:nvPr>
            <p:ph idx="1"/>
          </p:nvPr>
        </p:nvSpPr>
        <p:spPr>
          <a:xfrm>
            <a:off x="4974336" y="1092200"/>
            <a:ext cx="6858000" cy="53400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069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A5E-0A3D-E6AD-3C21-DC40BCDEC609}"/>
              </a:ext>
            </a:extLst>
          </p:cNvPr>
          <p:cNvSpPr>
            <a:spLocks noGrp="1"/>
          </p:cNvSpPr>
          <p:nvPr>
            <p:ph type="title"/>
          </p:nvPr>
        </p:nvSpPr>
        <p:spPr>
          <a:xfrm>
            <a:off x="317773" y="1088136"/>
            <a:ext cx="3467048" cy="2905795"/>
          </a:xfrm>
        </p:spPr>
        <p:txBody>
          <a:bodyPr vert="horz" lIns="91440" tIns="45720" rIns="91440" bIns="45720" rtlCol="0" anchor="t">
            <a:normAutofit/>
          </a:bodyPr>
          <a:lstStyle>
            <a:lvl1pPr>
              <a:defRPr lang="en-US" sz="5400"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E7F485A3-3BFA-4B57-F6E5-5F41542B7BBD}"/>
              </a:ext>
            </a:extLst>
          </p:cNvPr>
          <p:cNvSpPr>
            <a:spLocks noGrp="1"/>
          </p:cNvSpPr>
          <p:nvPr>
            <p:ph type="ftr" sz="quarter" idx="11"/>
          </p:nvPr>
        </p:nvSpPr>
        <p:spPr/>
        <p:txBody>
          <a:bodyPr/>
          <a:lstStyle/>
          <a:p>
            <a:r>
              <a:rPr lang="en-US" dirty="0"/>
              <a:t>Footer Text</a:t>
            </a:r>
          </a:p>
        </p:txBody>
      </p:sp>
      <p:sp>
        <p:nvSpPr>
          <p:cNvPr id="5" name="Date Placeholder 4">
            <a:extLst>
              <a:ext uri="{FF2B5EF4-FFF2-40B4-BE49-F238E27FC236}">
                <a16:creationId xmlns:a16="http://schemas.microsoft.com/office/drawing/2014/main" id="{600AC9F0-6744-73C8-54FC-5C12BA7BF791}"/>
              </a:ext>
            </a:extLst>
          </p:cNvPr>
          <p:cNvSpPr>
            <a:spLocks noGrp="1"/>
          </p:cNvSpPr>
          <p:nvPr>
            <p:ph type="dt" sz="half" idx="10"/>
          </p:nvPr>
        </p:nvSpPr>
        <p:spPr>
          <a:xfrm>
            <a:off x="4292854" y="207982"/>
            <a:ext cx="2605980" cy="413360"/>
          </a:xfrm>
        </p:spPr>
        <p:txBody>
          <a:bodyPr/>
          <a:lstStyle/>
          <a:p>
            <a:fld id="{5629972A-00A4-4626-8EEC-CE2966C6B0BF}" type="datetime1">
              <a:rPr lang="en-US" smtClean="0"/>
              <a:t>9/7/2025</a:t>
            </a:fld>
            <a:endParaRPr lang="en-US" dirty="0"/>
          </a:p>
        </p:txBody>
      </p:sp>
      <p:sp>
        <p:nvSpPr>
          <p:cNvPr id="7" name="Slide Number Placeholder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7CBA8418-7980-9A18-053B-82E4F16EBD61}"/>
              </a:ext>
            </a:extLst>
          </p:cNvPr>
          <p:cNvSpPr>
            <a:spLocks noGrp="1"/>
          </p:cNvSpPr>
          <p:nvPr>
            <p:ph type="body" sz="half" idx="2"/>
          </p:nvPr>
        </p:nvSpPr>
        <p:spPr>
          <a:xfrm>
            <a:off x="317773" y="4099034"/>
            <a:ext cx="3467048" cy="2325621"/>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292853" y="793729"/>
            <a:ext cx="7899147" cy="6073107"/>
          </a:xfrm>
          <a:blipFill>
            <a:blip r:embed="rId2">
              <a:alphaModFix amt="8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cxnSp>
        <p:nvCxnSpPr>
          <p:cNvPr id="9" name="Straight Connector 8">
            <a:extLst>
              <a:ext uri="{FF2B5EF4-FFF2-40B4-BE49-F238E27FC236}">
                <a16:creationId xmlns:a16="http://schemas.microsoft.com/office/drawing/2014/main" id="{CA44ED1E-1404-EA59-99E6-D28F5236A529}"/>
              </a:ext>
            </a:extLst>
          </p:cNvPr>
          <p:cNvCxnSpPr>
            <a:cxnSpLocks/>
          </p:cNvCxnSpPr>
          <p:nvPr/>
        </p:nvCxnSpPr>
        <p:spPr>
          <a:xfrm>
            <a:off x="4292853"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8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5422392" cy="3822192"/>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86400"/>
            <a:ext cx="5422391" cy="978408"/>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815840" y="207982"/>
            <a:ext cx="1280160" cy="413360"/>
          </a:xfrm>
        </p:spPr>
        <p:txBody>
          <a:bodyPr/>
          <a:lstStyle/>
          <a:p>
            <a:fld id="{630E96CE-B7D5-4325-A1C8-DFEADC4BE081}"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5982383" y="207982"/>
            <a:ext cx="546447" cy="413360"/>
          </a:xfrm>
        </p:spPr>
        <p:txBody>
          <a:body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035554" y="0"/>
            <a:ext cx="5156444" cy="6858000"/>
          </a:xfrm>
          <a:blipFill dpi="0" rotWithShape="1">
            <a:blip r:embed="rId2">
              <a:alphaModFix amt="8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E1B20121-9211-E62C-6EDF-8301AE0A0865}"/>
              </a:ext>
            </a:extLst>
          </p:cNvPr>
          <p:cNvCxnSpPr>
            <a:cxnSpLocks/>
          </p:cNvCxnSpPr>
          <p:nvPr/>
        </p:nvCxnSpPr>
        <p:spPr>
          <a:xfrm>
            <a:off x="-4130" y="5215687"/>
            <a:ext cx="703225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A69D92-87B2-B41F-6979-69668092108B}"/>
              </a:ext>
            </a:extLst>
          </p:cNvPr>
          <p:cNvCxnSpPr>
            <a:cxnSpLocks/>
          </p:cNvCxnSpPr>
          <p:nvPr/>
        </p:nvCxnSpPr>
        <p:spPr>
          <a:xfrm flipV="1">
            <a:off x="7028120" y="0"/>
            <a:ext cx="0" cy="685800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754566"/>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onclusion">
    <p:bg>
      <p:bgRef idx="1001">
        <a:schemeClr val="bg2"/>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8A45ECA-9413-0F81-085A-48CF6F23E1DC}"/>
              </a:ext>
            </a:extLst>
          </p:cNvPr>
          <p:cNvCxnSpPr>
            <a:cxnSpLocks/>
          </p:cNvCxnSpPr>
          <p:nvPr/>
        </p:nvCxnSpPr>
        <p:spPr>
          <a:xfrm>
            <a:off x="0" y="2118492"/>
            <a:ext cx="12192000" cy="0"/>
          </a:xfrm>
          <a:prstGeom prst="line">
            <a:avLst/>
          </a:prstGeom>
          <a:ln w="9525">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832104"/>
            <a:ext cx="11253668" cy="1225296"/>
          </a:xfrm>
        </p:spPr>
        <p:txBody>
          <a:bodyPr>
            <a:normAutofit/>
          </a:bodyPr>
          <a:lstStyle>
            <a:lvl1pPr>
              <a:defRPr sz="88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63640"/>
            <a:ext cx="2962656" cy="41148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1" y="6263640"/>
            <a:ext cx="1933553" cy="411480"/>
          </a:xfrm>
        </p:spPr>
        <p:txBody>
          <a:bodyPr/>
          <a:lstStyle>
            <a:lvl1pPr>
              <a:defRPr>
                <a:solidFill>
                  <a:schemeClr val="tx2"/>
                </a:solidFill>
              </a:defRPr>
            </a:lvl1pPr>
          </a:lstStyle>
          <a:p>
            <a:fld id="{12A08923-D58E-4822-B554-6A1173FCE25D}" type="datetime1">
              <a:rPr lang="en-US" smtClean="0"/>
              <a:t>9/7/2025</a:t>
            </a:fld>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7" y="3429001"/>
            <a:ext cx="11253669" cy="277354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8575825"/>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1270390"/>
            <a:ext cx="7929980" cy="2060888"/>
          </a:xfrm>
        </p:spPr>
        <p:txBody>
          <a:bodyPr>
            <a:normAutofit/>
          </a:bodyPr>
          <a:lstStyle>
            <a:lvl1pPr>
              <a:defRPr sz="8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5" y="3794761"/>
            <a:ext cx="7932765" cy="1531091"/>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US" dirty="0"/>
              <a:t>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fld id="{F50BF9E0-60DA-4D6D-8F14-825F152220D6}" type="datetime1">
              <a:rPr lang="en-US" smtClean="0"/>
              <a:t>9/7/2025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F4D168F9-DE00-B9C1-AD77-139DA8AF3364}"/>
              </a:ext>
            </a:extLst>
          </p:cNvPr>
          <p:cNvCxnSpPr>
            <a:cxnSpLocks/>
          </p:cNvCxnSpPr>
          <p:nvPr/>
        </p:nvCxnSpPr>
        <p:spPr>
          <a:xfrm>
            <a:off x="0" y="3434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2195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9287134" cy="3410712"/>
          </a:xfrm>
        </p:spPr>
        <p:txBody>
          <a:bodyPr vert="horz" lIns="91440" tIns="45720" rIns="91440" bIns="45720" rtlCol="0" anchor="t">
            <a:normAutofit/>
          </a:bodyPr>
          <a:lstStyle>
            <a:lvl1pPr>
              <a:defRPr lang="en-US" sz="125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11155680"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chemeClr val="tx2"/>
                </a:solidFill>
              </a:defRPr>
            </a:lvl1pPr>
          </a:lstStyle>
          <a:p>
            <a:fld id="{09DAD850-6AC5-466F-AC13-19EF30EEFBC3}"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9D0B70F0-3BE4-FD57-7260-3612F25DFB6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2293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58952"/>
            <a:ext cx="7589520" cy="4087368"/>
          </a:xfrm>
        </p:spPr>
        <p:txBody>
          <a:bodyPr vert="horz" lIns="91440" tIns="45720" rIns="91440" bIns="45720" rtlCol="0" anchor="t">
            <a:normAutofit/>
          </a:bodyPr>
          <a:lstStyle>
            <a:lvl1pPr>
              <a:defRPr lang="en-US" sz="9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404104"/>
            <a:ext cx="11515277" cy="57607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a:xfrm>
            <a:off x="317773" y="6254496"/>
            <a:ext cx="2963692" cy="413360"/>
          </a:xfrm>
        </p:spPr>
        <p:txBody>
          <a:bodyPr/>
          <a:lstStyle>
            <a:lvl1pPr>
              <a:defRPr>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921742" y="6254496"/>
            <a:ext cx="1679642" cy="413360"/>
          </a:xfrm>
        </p:spPr>
        <p:txBody>
          <a:bodyPr/>
          <a:lstStyle>
            <a:lvl1pPr>
              <a:defRPr>
                <a:solidFill>
                  <a:schemeClr val="tx2"/>
                </a:solidFill>
              </a:defRPr>
            </a:lvl1pPr>
          </a:lstStyle>
          <a:p>
            <a:fld id="{E8F94E15-B448-489B-871D-A40527BFA7B7}" type="datetime1">
              <a:rPr lang="en-US" smtClean="0"/>
              <a:t>9/7/2025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11288870" y="6254496"/>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F05C310B-ED34-BA33-630C-F8D5EB2A41A2}"/>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B77E3C-9D50-9277-C646-D9B5AB8122B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80790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1426464"/>
            <a:ext cx="9528048" cy="4183468"/>
          </a:xfrm>
        </p:spPr>
        <p:txBody>
          <a:bodyPr vert="horz" lIns="91440" tIns="45720" rIns="91440" bIns="45720" rtlCol="0" anchor="b">
            <a:normAutofit/>
          </a:bodyPr>
          <a:lstStyle>
            <a:lvl1pPr>
              <a:defRPr lang="en-US" sz="115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779008"/>
            <a:ext cx="9528047" cy="923544"/>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dirty="0"/>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680069" y="207982"/>
            <a:ext cx="2168017" cy="413360"/>
          </a:xfrm>
        </p:spPr>
        <p:txBody>
          <a:bodyPr/>
          <a:lstStyle/>
          <a:p>
            <a:fld id="{D9253186-4750-42D8-B836-81746FB2A999}" type="datetime1">
              <a:rPr lang="en-US" smtClean="0"/>
              <a:t>9/7/2025</a:t>
            </a:fld>
            <a:endParaRPr lang="en-US" dirty="0"/>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8F6B2E7A-179E-B6D8-4F25-0673E53A95D4}"/>
              </a:ext>
            </a:extLst>
          </p:cNvPr>
          <p:cNvCxnSpPr>
            <a:cxnSpLocks/>
          </p:cNvCxnSpPr>
          <p:nvPr/>
        </p:nvCxnSpPr>
        <p:spPr>
          <a:xfrm>
            <a:off x="1" y="790415"/>
            <a:ext cx="12191999"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227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4398EFF-E3C5-E79D-1BD3-016E84949F9C}"/>
              </a:ext>
            </a:extLst>
          </p:cNvPr>
          <p:cNvCxnSpPr>
            <a:cxnSpLocks/>
          </p:cNvCxnSpPr>
          <p:nvPr/>
        </p:nvCxnSpPr>
        <p:spPr>
          <a:xfrm>
            <a:off x="0" y="789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66478947-1D67-18A4-7E48-5B4B2F97FBE9}"/>
              </a:ext>
            </a:extLst>
          </p:cNvPr>
          <p:cNvSpPr>
            <a:spLocks noGrp="1"/>
          </p:cNvSpPr>
          <p:nvPr>
            <p:ph type="title"/>
          </p:nvPr>
        </p:nvSpPr>
        <p:spPr>
          <a:xfrm>
            <a:off x="320559" y="935798"/>
            <a:ext cx="11253668" cy="66569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FE08CA-9517-ABC1-E915-31EA6D7B73C7}"/>
              </a:ext>
            </a:extLst>
          </p:cNvPr>
          <p:cNvSpPr>
            <a:spLocks noGrp="1"/>
          </p:cNvSpPr>
          <p:nvPr>
            <p:ph type="body" idx="1"/>
          </p:nvPr>
        </p:nvSpPr>
        <p:spPr>
          <a:xfrm>
            <a:off x="320559" y="1707581"/>
            <a:ext cx="11253668" cy="4848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E3983D-E783-AAEC-26DB-4B3F6511C702}"/>
              </a:ext>
            </a:extLst>
          </p:cNvPr>
          <p:cNvSpPr>
            <a:spLocks noGrp="1"/>
          </p:cNvSpPr>
          <p:nvPr>
            <p:ph type="ftr" sz="quarter" idx="3"/>
          </p:nvPr>
        </p:nvSpPr>
        <p:spPr>
          <a:xfrm>
            <a:off x="317773" y="207982"/>
            <a:ext cx="2963692"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r>
              <a:rPr lang="en-US" dirty="0"/>
              <a:t>Footer Text</a:t>
            </a:r>
          </a:p>
        </p:txBody>
      </p:sp>
      <p:sp>
        <p:nvSpPr>
          <p:cNvPr id="4" name="Date Placeholder 3">
            <a:extLst>
              <a:ext uri="{FF2B5EF4-FFF2-40B4-BE49-F238E27FC236}">
                <a16:creationId xmlns:a16="http://schemas.microsoft.com/office/drawing/2014/main" id="{70454426-0A97-D20B-FD06-9648AED7773C}"/>
              </a:ext>
            </a:extLst>
          </p:cNvPr>
          <p:cNvSpPr>
            <a:spLocks noGrp="1"/>
          </p:cNvSpPr>
          <p:nvPr>
            <p:ph type="dt" sz="half" idx="2"/>
          </p:nvPr>
        </p:nvSpPr>
        <p:spPr>
          <a:xfrm>
            <a:off x="7680069" y="207982"/>
            <a:ext cx="1921315"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fld id="{18A4B20A-718A-4149-B5D2-676E857EB828}" type="datetime1">
              <a:rPr lang="en-US" smtClean="0"/>
              <a:t>9/7/2025</a:t>
            </a:fld>
            <a:endParaRPr lang="en-US"/>
          </a:p>
        </p:txBody>
      </p:sp>
      <p:sp>
        <p:nvSpPr>
          <p:cNvPr id="6" name="Slide Number Placeholder 5">
            <a:extLst>
              <a:ext uri="{FF2B5EF4-FFF2-40B4-BE49-F238E27FC236}">
                <a16:creationId xmlns:a16="http://schemas.microsoft.com/office/drawing/2014/main" id="{7DA13386-8E2A-2962-4804-81558038BA54}"/>
              </a:ext>
            </a:extLst>
          </p:cNvPr>
          <p:cNvSpPr>
            <a:spLocks noGrp="1"/>
          </p:cNvSpPr>
          <p:nvPr>
            <p:ph type="sldNum" sz="quarter" idx="4"/>
          </p:nvPr>
        </p:nvSpPr>
        <p:spPr>
          <a:xfrm>
            <a:off x="11288870" y="207982"/>
            <a:ext cx="546447" cy="413360"/>
          </a:xfrm>
          <a:prstGeom prst="rect">
            <a:avLst/>
          </a:prstGeom>
        </p:spPr>
        <p:txBody>
          <a:bodyPr vert="horz" lIns="91440" tIns="45720" rIns="91440" bIns="45720" rtlCol="0" anchor="ctr">
            <a:normAutofit/>
          </a:bodyPr>
          <a:lstStyle>
            <a:lvl1pPr algn="r">
              <a:defRPr sz="850" b="1" cap="all" baseline="0">
                <a:solidFill>
                  <a:schemeClr val="tx2"/>
                </a:solidFill>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322598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hf hdr="0"/>
  <p:txStyles>
    <p:titleStyle>
      <a:lvl1pPr algn="l" defTabSz="914400" rtl="0" eaLnBrk="1" latinLnBrk="0" hangingPunct="1">
        <a:lnSpc>
          <a:spcPct val="70000"/>
        </a:lnSpc>
        <a:spcBef>
          <a:spcPct val="0"/>
        </a:spcBef>
        <a:buNone/>
        <a:defRPr sz="4000" kern="1200" cap="all"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264">
          <p15:clr>
            <a:srgbClr val="F26B43"/>
          </p15:clr>
        </p15:guide>
        <p15:guide id="3" pos="7416">
          <p15:clr>
            <a:srgbClr val="F26B43"/>
          </p15:clr>
        </p15:guide>
        <p15:guide id="4" orient="horz" pos="3816">
          <p15:clr>
            <a:srgbClr val="F26B43"/>
          </p15:clr>
        </p15:guide>
        <p15:guide id="5" pos="7200">
          <p15:clr>
            <a:srgbClr val="F26B43"/>
          </p15:clr>
        </p15:guide>
        <p15:guide id="6" pos="504">
          <p15:clr>
            <a:srgbClr val="F26B43"/>
          </p15:clr>
        </p15:guide>
        <p15:guide id="7" orient="horz" pos="4128">
          <p15:clr>
            <a:srgbClr val="F26B43"/>
          </p15:clr>
        </p15:guide>
        <p15:guide id="8" orient="horz" pos="1056">
          <p15:clr>
            <a:srgbClr val="F26B43"/>
          </p15:clr>
        </p15:guide>
        <p15:guide id="9" pos="4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62D1-A4A1-3A0E-2477-20E737C4EEDF}"/>
              </a:ext>
            </a:extLst>
          </p:cNvPr>
          <p:cNvSpPr>
            <a:spLocks noGrp="1"/>
          </p:cNvSpPr>
          <p:nvPr>
            <p:ph type="ctrTitle"/>
          </p:nvPr>
        </p:nvSpPr>
        <p:spPr>
          <a:xfrm>
            <a:off x="320039" y="1033272"/>
            <a:ext cx="5892073" cy="3895344"/>
          </a:xfrm>
        </p:spPr>
        <p:txBody>
          <a:bodyPr anchor="t">
            <a:normAutofit/>
          </a:bodyPr>
          <a:lstStyle/>
          <a:p>
            <a:r>
              <a:rPr lang="en-US" sz="7400"/>
              <a:t>Harry Potter and the Prisoner of Azkaban</a:t>
            </a:r>
            <a:endParaRPr lang="en-US" sz="7400" dirty="0"/>
          </a:p>
        </p:txBody>
      </p:sp>
      <p:sp>
        <p:nvSpPr>
          <p:cNvPr id="3" name="Subtitle 2">
            <a:extLst>
              <a:ext uri="{FF2B5EF4-FFF2-40B4-BE49-F238E27FC236}">
                <a16:creationId xmlns:a16="http://schemas.microsoft.com/office/drawing/2014/main" id="{4E0CAF97-1BA2-3EA8-76B7-B93910F2A7F9}"/>
              </a:ext>
            </a:extLst>
          </p:cNvPr>
          <p:cNvSpPr>
            <a:spLocks noGrp="1"/>
          </p:cNvSpPr>
          <p:nvPr>
            <p:ph type="subTitle" idx="1"/>
          </p:nvPr>
        </p:nvSpPr>
        <p:spPr>
          <a:xfrm>
            <a:off x="320040" y="5733288"/>
            <a:ext cx="5892071" cy="795528"/>
          </a:xfrm>
        </p:spPr>
        <p:txBody>
          <a:bodyPr anchor="ctr">
            <a:normAutofit/>
          </a:bodyPr>
          <a:lstStyle/>
          <a:p>
            <a:r>
              <a:rPr lang="en-US" sz="2400" b="1"/>
              <a:t>AbdelRahman Samara – 7E</a:t>
            </a:r>
            <a:endParaRPr lang="en-US" sz="2400" b="1" dirty="0"/>
          </a:p>
        </p:txBody>
      </p:sp>
      <p:pic>
        <p:nvPicPr>
          <p:cNvPr id="9" name="Picture 8">
            <a:extLst>
              <a:ext uri="{FF2B5EF4-FFF2-40B4-BE49-F238E27FC236}">
                <a16:creationId xmlns:a16="http://schemas.microsoft.com/office/drawing/2014/main" id="{E899CB09-C068-366F-8F7D-71D8BE2ECD37}"/>
              </a:ext>
            </a:extLst>
          </p:cNvPr>
          <p:cNvPicPr>
            <a:picLocks noChangeAspect="1"/>
          </p:cNvPicPr>
          <p:nvPr/>
        </p:nvPicPr>
        <p:blipFill>
          <a:blip r:embed="rId3"/>
          <a:stretch>
            <a:fillRect/>
          </a:stretch>
        </p:blipFill>
        <p:spPr>
          <a:xfrm>
            <a:off x="7660431" y="1033272"/>
            <a:ext cx="3866295" cy="5781425"/>
          </a:xfrm>
          <a:prstGeom prst="rect">
            <a:avLst/>
          </a:prstGeom>
        </p:spPr>
      </p:pic>
    </p:spTree>
    <p:extLst>
      <p:ext uri="{BB962C8B-B14F-4D97-AF65-F5344CB8AC3E}">
        <p14:creationId xmlns:p14="http://schemas.microsoft.com/office/powerpoint/2010/main" val="34902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EB27-2E6F-18D7-32CC-F0F763D6DEAA}"/>
              </a:ext>
            </a:extLst>
          </p:cNvPr>
          <p:cNvSpPr>
            <a:spLocks noGrp="1"/>
          </p:cNvSpPr>
          <p:nvPr>
            <p:ph type="title"/>
          </p:nvPr>
        </p:nvSpPr>
        <p:spPr>
          <a:xfrm>
            <a:off x="4750308" y="612648"/>
            <a:ext cx="7022592" cy="1033272"/>
          </a:xfrm>
        </p:spPr>
        <p:txBody>
          <a:bodyPr anchor="b">
            <a:normAutofit/>
          </a:bodyPr>
          <a:lstStyle/>
          <a:p>
            <a:r>
              <a:rPr lang="en-US" dirty="0"/>
              <a:t>Main Characters</a:t>
            </a:r>
          </a:p>
        </p:txBody>
      </p:sp>
      <p:pic>
        <p:nvPicPr>
          <p:cNvPr id="8" name="Content Placeholder 7" descr="Halloween, Holiday - Event, Ghost, Stage Costume, Sheet - Bedding">
            <a:extLst>
              <a:ext uri="{FF2B5EF4-FFF2-40B4-BE49-F238E27FC236}">
                <a16:creationId xmlns:a16="http://schemas.microsoft.com/office/drawing/2014/main" id="{0ACF3721-82EB-4604-B089-7EFF097B8389}"/>
              </a:ext>
            </a:extLst>
          </p:cNvPr>
          <p:cNvPicPr>
            <a:picLocks noGrp="1" noChangeAspect="1"/>
          </p:cNvPicPr>
          <p:nvPr>
            <p:ph type="pic" sz="quarter" idx="13"/>
          </p:nvPr>
        </p:nvPicPr>
        <p:blipFill>
          <a:blip r:embed="rId3"/>
          <a:srcRect l="24031" r="33701" b="-1"/>
          <a:stretch>
            <a:fillRect/>
          </a:stretch>
        </p:blipFill>
        <p:spPr>
          <a:xfrm>
            <a:off x="20" y="10"/>
            <a:ext cx="4342564" cy="6857990"/>
          </a:xfrm>
          <a:prstGeom prst="rect">
            <a:avLst/>
          </a:prstGeom>
          <a:noFill/>
        </p:spPr>
      </p:pic>
      <p:sp>
        <p:nvSpPr>
          <p:cNvPr id="7" name="Content Placeholder 6">
            <a:extLst>
              <a:ext uri="{FF2B5EF4-FFF2-40B4-BE49-F238E27FC236}">
                <a16:creationId xmlns:a16="http://schemas.microsoft.com/office/drawing/2014/main" id="{DA251EA8-F6C8-EE33-A38C-1D6F075AA92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0306" y="1746503"/>
            <a:ext cx="7441673" cy="4806697"/>
          </a:xfrm>
        </p:spPr>
        <p:txBody>
          <a:bodyPr>
            <a:noAutofit/>
          </a:bodyPr>
          <a:lstStyle/>
          <a:p>
            <a:pPr marL="0" indent="0">
              <a:spcBef>
                <a:spcPts val="2500"/>
              </a:spcBef>
              <a:buFont typeface="Arial" panose="020B0604020202020204" pitchFamily="34" charset="0"/>
              <a:buNone/>
            </a:pPr>
            <a:r>
              <a:rPr lang="en-US" sz="1600" b="1" dirty="0"/>
              <a:t>Harry Potter</a:t>
            </a:r>
          </a:p>
          <a:p>
            <a:pPr marL="0" lvl="1" indent="0">
              <a:buFont typeface="Arial" panose="020B0604020202020204" pitchFamily="34" charset="0"/>
              <a:buNone/>
            </a:pPr>
            <a:r>
              <a:rPr lang="en-US" b="1" dirty="0"/>
              <a:t>Harry is the brave and kind main character growing as a skilled wizard throughout the story.</a:t>
            </a:r>
          </a:p>
          <a:p>
            <a:pPr marL="0" indent="0">
              <a:spcBef>
                <a:spcPts val="2500"/>
              </a:spcBef>
              <a:buFont typeface="Arial" panose="020B0604020202020204" pitchFamily="34" charset="0"/>
              <a:buNone/>
            </a:pPr>
            <a:r>
              <a:rPr lang="en-US" sz="1600" b="1" dirty="0"/>
              <a:t>Hermione Granger</a:t>
            </a:r>
          </a:p>
          <a:p>
            <a:pPr marL="0" lvl="1" indent="0">
              <a:buFont typeface="Arial" panose="020B0604020202020204" pitchFamily="34" charset="0"/>
              <a:buNone/>
            </a:pPr>
            <a:r>
              <a:rPr lang="en-US" b="1" dirty="0"/>
              <a:t>Hermione is intelligent and resourceful, solving problems with her extensive knowledge.</a:t>
            </a:r>
          </a:p>
          <a:p>
            <a:pPr marL="0" indent="0">
              <a:spcBef>
                <a:spcPts val="2500"/>
              </a:spcBef>
              <a:buFont typeface="Arial" panose="020B0604020202020204" pitchFamily="34" charset="0"/>
              <a:buNone/>
            </a:pPr>
            <a:r>
              <a:rPr lang="en-US" sz="1600" b="1" dirty="0"/>
              <a:t>Ron Weasley</a:t>
            </a:r>
          </a:p>
          <a:p>
            <a:pPr marL="0" lvl="1" indent="0">
              <a:buFont typeface="Arial" panose="020B0604020202020204" pitchFamily="34" charset="0"/>
              <a:buNone/>
            </a:pPr>
            <a:r>
              <a:rPr lang="en-US" b="1" dirty="0"/>
              <a:t>Ron is loyal and supportive, always standing by Harry’s side through challenges.</a:t>
            </a:r>
          </a:p>
          <a:p>
            <a:pPr marL="0" indent="0">
              <a:spcBef>
                <a:spcPts val="2500"/>
              </a:spcBef>
              <a:buFont typeface="Arial" panose="020B0604020202020204" pitchFamily="34" charset="0"/>
              <a:buNone/>
            </a:pPr>
            <a:r>
              <a:rPr lang="en-US" sz="1600" b="1" dirty="0"/>
              <a:t>Sirius Black and Others</a:t>
            </a:r>
          </a:p>
          <a:p>
            <a:pPr marL="0" lvl="1" indent="0">
              <a:buFont typeface="Arial" panose="020B0604020202020204" pitchFamily="34" charset="0"/>
              <a:buNone/>
            </a:pPr>
            <a:r>
              <a:rPr lang="en-US" b="1" dirty="0"/>
              <a:t>Sirius is a mysterious escaped prisoner and Harry’s godfather; Lupin teaches defense magic; Buckbeak the Hippogriff plays a key role; Dementors cause fear.</a:t>
            </a:r>
          </a:p>
        </p:txBody>
      </p:sp>
    </p:spTree>
    <p:extLst>
      <p:ext uri="{BB962C8B-B14F-4D97-AF65-F5344CB8AC3E}">
        <p14:creationId xmlns:p14="http://schemas.microsoft.com/office/powerpoint/2010/main" val="4171945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1BB3-714B-0F46-405C-8B61809EDF63}"/>
              </a:ext>
            </a:extLst>
          </p:cNvPr>
          <p:cNvSpPr>
            <a:spLocks noGrp="1"/>
          </p:cNvSpPr>
          <p:nvPr>
            <p:ph type="title"/>
          </p:nvPr>
        </p:nvSpPr>
        <p:spPr>
          <a:xfrm>
            <a:off x="5330876" y="749808"/>
            <a:ext cx="6442024" cy="2039112"/>
          </a:xfrm>
        </p:spPr>
        <p:txBody>
          <a:bodyPr anchor="t">
            <a:normAutofit/>
          </a:bodyPr>
          <a:lstStyle/>
          <a:p>
            <a:r>
              <a:rPr lang="en-US" dirty="0"/>
              <a:t>summary</a:t>
            </a:r>
          </a:p>
        </p:txBody>
      </p:sp>
      <p:pic>
        <p:nvPicPr>
          <p:cNvPr id="5" name="Picture 4" descr="Books on a shelf">
            <a:extLst>
              <a:ext uri="{FF2B5EF4-FFF2-40B4-BE49-F238E27FC236}">
                <a16:creationId xmlns:a16="http://schemas.microsoft.com/office/drawing/2014/main" id="{2CD4F399-7F8A-F6A8-E286-EDC0EAFD0F72}"/>
              </a:ext>
            </a:extLst>
          </p:cNvPr>
          <p:cNvPicPr>
            <a:picLocks noChangeAspect="1"/>
          </p:cNvPicPr>
          <p:nvPr/>
        </p:nvPicPr>
        <p:blipFill>
          <a:blip r:embed="rId2"/>
          <a:srcRect l="29047" r="23160" b="-1"/>
          <a:stretch>
            <a:fillRect/>
          </a:stretch>
        </p:blipFill>
        <p:spPr>
          <a:xfrm>
            <a:off x="20" y="10"/>
            <a:ext cx="4910308" cy="6857990"/>
          </a:xfrm>
          <a:prstGeom prst="rect">
            <a:avLst/>
          </a:prstGeom>
          <a:noFill/>
        </p:spPr>
      </p:pic>
      <p:sp>
        <p:nvSpPr>
          <p:cNvPr id="3" name="Content Placeholder 2">
            <a:extLst>
              <a:ext uri="{FF2B5EF4-FFF2-40B4-BE49-F238E27FC236}">
                <a16:creationId xmlns:a16="http://schemas.microsoft.com/office/drawing/2014/main" id="{4BD8735C-2DE2-9E3C-DB59-694C208D7E32}"/>
              </a:ext>
            </a:extLst>
          </p:cNvPr>
          <p:cNvSpPr>
            <a:spLocks noGrp="1"/>
          </p:cNvSpPr>
          <p:nvPr>
            <p:ph idx="1"/>
          </p:nvPr>
        </p:nvSpPr>
        <p:spPr>
          <a:xfrm>
            <a:off x="5330875" y="2944368"/>
            <a:ext cx="6442025" cy="3571693"/>
          </a:xfrm>
        </p:spPr>
        <p:txBody>
          <a:bodyPr>
            <a:normAutofit/>
          </a:bodyPr>
          <a:lstStyle/>
          <a:p>
            <a:pPr marL="0" lvl="1" indent="0">
              <a:buNone/>
            </a:pPr>
            <a:r>
              <a:rPr lang="en-US" sz="1800" b="1"/>
              <a:t>Harry Potter and the Prisoner of Azkaban is the third book in the series about a young wizard. Harry finds out that a prisoner named Sirius Black has escaped and people think he wants to hurt him. At school, Harry meets scary creatures called Dementors that feed on fear. With help from his friends Ron and Hermione, Harry learns that Sirius is actually his godfather and was wrongly blamed for betraying his parents. The real traitor is Peter Pettigrew, who was hiding as Ron’s pet rat. Harry bravely helps Sirius escape and learns more about his family.</a:t>
            </a:r>
          </a:p>
        </p:txBody>
      </p:sp>
    </p:spTree>
    <p:extLst>
      <p:ext uri="{BB962C8B-B14F-4D97-AF65-F5344CB8AC3E}">
        <p14:creationId xmlns:p14="http://schemas.microsoft.com/office/powerpoint/2010/main" val="13189688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7EDA-E2F7-1056-74C9-770432F6E2FE}"/>
              </a:ext>
            </a:extLst>
          </p:cNvPr>
          <p:cNvSpPr>
            <a:spLocks noGrp="1"/>
          </p:cNvSpPr>
          <p:nvPr>
            <p:ph type="title"/>
          </p:nvPr>
        </p:nvSpPr>
        <p:spPr>
          <a:xfrm>
            <a:off x="4750308" y="612648"/>
            <a:ext cx="7022592" cy="649622"/>
          </a:xfrm>
        </p:spPr>
        <p:txBody>
          <a:bodyPr anchor="b">
            <a:normAutofit/>
          </a:bodyPr>
          <a:lstStyle/>
          <a:p>
            <a:r>
              <a:rPr lang="en-US" dirty="0"/>
              <a:t>Key Themes</a:t>
            </a:r>
          </a:p>
        </p:txBody>
      </p:sp>
      <p:pic>
        <p:nvPicPr>
          <p:cNvPr id="9" name="Picture 8">
            <a:extLst>
              <a:ext uri="{FF2B5EF4-FFF2-40B4-BE49-F238E27FC236}">
                <a16:creationId xmlns:a16="http://schemas.microsoft.com/office/drawing/2014/main" id="{A0EFB602-D79F-6E6B-C63E-775D446FA08D}"/>
              </a:ext>
            </a:extLst>
          </p:cNvPr>
          <p:cNvPicPr>
            <a:picLocks noChangeAspect="1"/>
          </p:cNvPicPr>
          <p:nvPr/>
        </p:nvPicPr>
        <p:blipFill>
          <a:blip r:embed="rId3"/>
          <a:srcRect l="4780"/>
          <a:stretch>
            <a:fillRect/>
          </a:stretch>
        </p:blipFill>
        <p:spPr>
          <a:xfrm>
            <a:off x="20" y="10"/>
            <a:ext cx="4342564" cy="6857990"/>
          </a:xfrm>
          <a:prstGeom prst="rect">
            <a:avLst/>
          </a:prstGeom>
          <a:noFill/>
        </p:spPr>
      </p:pic>
      <p:sp>
        <p:nvSpPr>
          <p:cNvPr id="7" name="Content Placeholder 6">
            <a:extLst>
              <a:ext uri="{FF2B5EF4-FFF2-40B4-BE49-F238E27FC236}">
                <a16:creationId xmlns:a16="http://schemas.microsoft.com/office/drawing/2014/main" id="{1E84E4EA-ED78-1ED4-0ED6-F593660B340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51513" y="1351722"/>
            <a:ext cx="7121386" cy="5201479"/>
          </a:xfrm>
        </p:spPr>
        <p:txBody>
          <a:bodyPr>
            <a:noAutofit/>
          </a:bodyPr>
          <a:lstStyle/>
          <a:p>
            <a:pPr marL="0" indent="0">
              <a:spcBef>
                <a:spcPts val="2500"/>
              </a:spcBef>
              <a:buFont typeface="Arial" panose="020B0604020202020204" pitchFamily="34" charset="0"/>
              <a:buNone/>
            </a:pPr>
            <a:r>
              <a:rPr lang="en-US" sz="2000" b="1" dirty="0">
                <a:solidFill>
                  <a:srgbClr val="FF0000"/>
                </a:solidFill>
              </a:rPr>
              <a:t>Friendship</a:t>
            </a:r>
          </a:p>
          <a:p>
            <a:pPr marL="0" lvl="1" indent="0">
              <a:buFont typeface="Arial" panose="020B0604020202020204" pitchFamily="34" charset="0"/>
              <a:buNone/>
            </a:pPr>
            <a:r>
              <a:rPr lang="en-US" sz="1800" dirty="0"/>
              <a:t>Friendship is central as Harry, Ron, and Hermione collaborate and support each other through challenges.</a:t>
            </a:r>
          </a:p>
          <a:p>
            <a:pPr marL="0" indent="0">
              <a:spcBef>
                <a:spcPts val="2500"/>
              </a:spcBef>
              <a:buNone/>
            </a:pPr>
            <a:r>
              <a:rPr lang="en-US" sz="2000" b="1" dirty="0">
                <a:solidFill>
                  <a:srgbClr val="FF0000"/>
                </a:solidFill>
              </a:rPr>
              <a:t>Bravery</a:t>
            </a:r>
          </a:p>
          <a:p>
            <a:pPr marL="0" lvl="1" indent="0">
              <a:buFont typeface="Arial" panose="020B0604020202020204" pitchFamily="34" charset="0"/>
              <a:buNone/>
            </a:pPr>
            <a:r>
              <a:rPr lang="en-US" sz="1800" dirty="0"/>
              <a:t>Bravery is shown by Harry confronting dangers .</a:t>
            </a:r>
          </a:p>
          <a:p>
            <a:pPr marL="0" lvl="1" indent="0">
              <a:spcBef>
                <a:spcPts val="2500"/>
              </a:spcBef>
              <a:buNone/>
            </a:pPr>
            <a:r>
              <a:rPr lang="en-US" sz="2000" b="1" dirty="0">
                <a:solidFill>
                  <a:srgbClr val="FF0000"/>
                </a:solidFill>
              </a:rPr>
              <a:t>Truth Discovery</a:t>
            </a:r>
          </a:p>
          <a:p>
            <a:pPr marL="0" lvl="1" indent="0">
              <a:buFont typeface="Arial" panose="020B0604020202020204" pitchFamily="34" charset="0"/>
              <a:buNone/>
            </a:pPr>
            <a:r>
              <a:rPr lang="en-US" sz="1800" dirty="0"/>
              <a:t>The story emphasizes uncovering truth and understanding that appearances can be deceiving.</a:t>
            </a:r>
          </a:p>
          <a:p>
            <a:pPr marL="0" lvl="1" indent="0">
              <a:spcBef>
                <a:spcPts val="2500"/>
              </a:spcBef>
              <a:buNone/>
            </a:pPr>
            <a:r>
              <a:rPr lang="en-US" sz="2000" b="1" dirty="0">
                <a:solidFill>
                  <a:srgbClr val="FF0000"/>
                </a:solidFill>
              </a:rPr>
              <a:t>Loyalty and Love</a:t>
            </a:r>
          </a:p>
          <a:p>
            <a:pPr marL="0" lvl="1" indent="0">
              <a:buFont typeface="Arial" panose="020B0604020202020204" pitchFamily="34" charset="0"/>
              <a:buNone/>
            </a:pPr>
            <a:r>
              <a:rPr lang="en-US" sz="1800" dirty="0"/>
              <a:t>Loyalty and love are highlighted in key relationships, especially between Harry and Sirius.</a:t>
            </a:r>
          </a:p>
        </p:txBody>
      </p:sp>
    </p:spTree>
    <p:extLst>
      <p:ext uri="{BB962C8B-B14F-4D97-AF65-F5344CB8AC3E}">
        <p14:creationId xmlns:p14="http://schemas.microsoft.com/office/powerpoint/2010/main" val="328297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30D7-4C8F-273B-ABB5-078E7D74FB7E}"/>
              </a:ext>
            </a:extLst>
          </p:cNvPr>
          <p:cNvSpPr>
            <a:spLocks noGrp="1"/>
          </p:cNvSpPr>
          <p:nvPr>
            <p:ph type="title"/>
          </p:nvPr>
        </p:nvSpPr>
        <p:spPr>
          <a:xfrm>
            <a:off x="320558" y="612648"/>
            <a:ext cx="7015483" cy="1033272"/>
          </a:xfrm>
        </p:spPr>
        <p:txBody>
          <a:bodyPr anchor="b">
            <a:normAutofit/>
          </a:bodyPr>
          <a:lstStyle/>
          <a:p>
            <a:r>
              <a:rPr lang="en-US"/>
              <a:t>Where the Story Takes Place</a:t>
            </a:r>
          </a:p>
        </p:txBody>
      </p:sp>
      <p:sp>
        <p:nvSpPr>
          <p:cNvPr id="7" name="Content Placeholder 6">
            <a:extLst>
              <a:ext uri="{FF2B5EF4-FFF2-40B4-BE49-F238E27FC236}">
                <a16:creationId xmlns:a16="http://schemas.microsoft.com/office/drawing/2014/main" id="{482C7593-6A0D-8D8D-F708-A9BF946F677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17773" y="1746504"/>
            <a:ext cx="7265784" cy="4806696"/>
          </a:xfrm>
        </p:spPr>
        <p:txBody>
          <a:bodyPr>
            <a:normAutofit/>
          </a:bodyPr>
          <a:lstStyle/>
          <a:p>
            <a:pPr marL="0" indent="0">
              <a:spcBef>
                <a:spcPts val="2500"/>
              </a:spcBef>
              <a:buFont typeface="Arial" panose="020B0604020202020204" pitchFamily="34" charset="0"/>
              <a:buNone/>
            </a:pPr>
            <a:r>
              <a:rPr lang="en-US" sz="2000" b="1" dirty="0">
                <a:solidFill>
                  <a:srgbClr val="FF0000"/>
                </a:solidFill>
              </a:rPr>
              <a:t>Hogwarts Castle</a:t>
            </a:r>
          </a:p>
          <a:p>
            <a:pPr marL="0" lvl="1" indent="0">
              <a:buFont typeface="Arial" panose="020B0604020202020204" pitchFamily="34" charset="0"/>
              <a:buNone/>
            </a:pPr>
            <a:r>
              <a:rPr lang="en-US" sz="1800" dirty="0"/>
              <a:t>Hogwarts is a magical castle filled with enchanted rooms, secret passages, and magical creatures.</a:t>
            </a:r>
          </a:p>
          <a:p>
            <a:pPr marL="0" indent="0">
              <a:spcBef>
                <a:spcPts val="2500"/>
              </a:spcBef>
              <a:buNone/>
            </a:pPr>
            <a:r>
              <a:rPr lang="en-US" sz="2000" b="1" dirty="0">
                <a:solidFill>
                  <a:srgbClr val="FF0000"/>
                </a:solidFill>
              </a:rPr>
              <a:t>Forbidden Forest</a:t>
            </a:r>
          </a:p>
          <a:p>
            <a:pPr marL="0" lvl="1" indent="0">
              <a:buFont typeface="Arial" panose="020B0604020202020204" pitchFamily="34" charset="0"/>
              <a:buNone/>
            </a:pPr>
            <a:r>
              <a:rPr lang="en-US" sz="1800" dirty="0"/>
              <a:t>The Forbidden Forest is a dark, mysterious place near Hogwarts.</a:t>
            </a:r>
          </a:p>
          <a:p>
            <a:pPr marL="0" indent="0">
              <a:spcBef>
                <a:spcPts val="2500"/>
              </a:spcBef>
              <a:buNone/>
            </a:pPr>
            <a:r>
              <a:rPr lang="en-US" sz="2000" b="1" dirty="0">
                <a:solidFill>
                  <a:srgbClr val="FF0000"/>
                </a:solidFill>
              </a:rPr>
              <a:t>Hogsmeade Village</a:t>
            </a:r>
          </a:p>
          <a:p>
            <a:pPr marL="0" lvl="1" indent="0">
              <a:buFont typeface="Arial" panose="020B0604020202020204" pitchFamily="34" charset="0"/>
              <a:buNone/>
            </a:pPr>
            <a:r>
              <a:rPr lang="en-US" sz="1800" dirty="0"/>
              <a:t>Hogsmeade is a quaint village. </a:t>
            </a:r>
          </a:p>
          <a:p>
            <a:pPr marL="0" lvl="1" indent="0">
              <a:buFont typeface="Arial" panose="020B0604020202020204" pitchFamily="34" charset="0"/>
              <a:buNone/>
            </a:pPr>
            <a:endParaRPr lang="en-US" sz="1800" b="1" dirty="0">
              <a:solidFill>
                <a:srgbClr val="FF0000"/>
              </a:solidFill>
            </a:endParaRPr>
          </a:p>
          <a:p>
            <a:pPr marL="0" lvl="1" indent="0">
              <a:buFont typeface="Arial" panose="020B0604020202020204" pitchFamily="34" charset="0"/>
              <a:buNone/>
            </a:pPr>
            <a:r>
              <a:rPr lang="en-US" sz="2000" b="1" dirty="0">
                <a:solidFill>
                  <a:srgbClr val="FF0000"/>
                </a:solidFill>
              </a:rPr>
              <a:t>Shrieking Shack</a:t>
            </a:r>
          </a:p>
          <a:p>
            <a:pPr marL="0" lvl="1" indent="0">
              <a:buFont typeface="Arial" panose="020B0604020202020204" pitchFamily="34" charset="0"/>
              <a:buNone/>
            </a:pPr>
            <a:r>
              <a:rPr lang="en-US" sz="1800" dirty="0"/>
              <a:t>The Shrieking Shack is an abandoned building holding many secrets.</a:t>
            </a:r>
            <a:endParaRPr lang="en-US" sz="1400" dirty="0"/>
          </a:p>
        </p:txBody>
      </p:sp>
      <p:pic>
        <p:nvPicPr>
          <p:cNvPr id="6" name="Picture 5">
            <a:extLst>
              <a:ext uri="{FF2B5EF4-FFF2-40B4-BE49-F238E27FC236}">
                <a16:creationId xmlns:a16="http://schemas.microsoft.com/office/drawing/2014/main" id="{7CA16EF3-DC49-7A78-31CE-5F4458A81FB7}"/>
              </a:ext>
            </a:extLst>
          </p:cNvPr>
          <p:cNvPicPr>
            <a:picLocks noChangeAspect="1"/>
          </p:cNvPicPr>
          <p:nvPr/>
        </p:nvPicPr>
        <p:blipFill>
          <a:blip r:embed="rId3"/>
          <a:stretch>
            <a:fillRect/>
          </a:stretch>
        </p:blipFill>
        <p:spPr>
          <a:xfrm>
            <a:off x="7773592" y="518318"/>
            <a:ext cx="4417215" cy="5821364"/>
          </a:xfrm>
          <a:prstGeom prst="rect">
            <a:avLst/>
          </a:prstGeom>
          <a:noFill/>
        </p:spPr>
      </p:pic>
    </p:spTree>
    <p:extLst>
      <p:ext uri="{BB962C8B-B14F-4D97-AF65-F5344CB8AC3E}">
        <p14:creationId xmlns:p14="http://schemas.microsoft.com/office/powerpoint/2010/main" val="2348836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8F6F-B6F7-641A-8915-11C99A3DC4D5}"/>
              </a:ext>
            </a:extLst>
          </p:cNvPr>
          <p:cNvSpPr>
            <a:spLocks noGrp="1"/>
          </p:cNvSpPr>
          <p:nvPr>
            <p:ph type="title"/>
          </p:nvPr>
        </p:nvSpPr>
        <p:spPr>
          <a:xfrm>
            <a:off x="320558" y="612648"/>
            <a:ext cx="7015483" cy="1033272"/>
          </a:xfrm>
        </p:spPr>
        <p:txBody>
          <a:bodyPr anchor="b">
            <a:normAutofit/>
          </a:bodyPr>
          <a:lstStyle/>
          <a:p>
            <a:r>
              <a:rPr lang="en-US" dirty="0"/>
              <a:t>Conflict and Resolution</a:t>
            </a:r>
          </a:p>
        </p:txBody>
      </p:sp>
      <p:sp>
        <p:nvSpPr>
          <p:cNvPr id="6" name="Content Placeholder 5">
            <a:extLst>
              <a:ext uri="{FF2B5EF4-FFF2-40B4-BE49-F238E27FC236}">
                <a16:creationId xmlns:a16="http://schemas.microsoft.com/office/drawing/2014/main" id="{0001643A-65D0-B042-B2BE-FC3392CA9EC1}"/>
              </a:ext>
            </a:extLst>
          </p:cNvPr>
          <p:cNvSpPr>
            <a:spLocks noGrp="1"/>
          </p:cNvSpPr>
          <p:nvPr>
            <p:ph idx="1"/>
          </p:nvPr>
        </p:nvSpPr>
        <p:spPr>
          <a:xfrm>
            <a:off x="317773" y="1746504"/>
            <a:ext cx="7018271" cy="4806696"/>
          </a:xfrm>
        </p:spPr>
        <p:txBody>
          <a:bodyPr>
            <a:normAutofit/>
          </a:bodyPr>
          <a:lstStyle/>
          <a:p>
            <a:r>
              <a:rPr lang="en-US" sz="2000" b="1" dirty="0"/>
              <a:t>In Harry Potter and the Prisoner of Azkaban, a man named Sirius Black escapes from prison. People think he wants to hurt Harry. At school, Harry feels scared because of dark creatures called Dementors. Later, Harry finds out Sirius is his godfather and was blamed for something he didn’t do. The real bad guy is Peter Pettigrew, who was hiding as a pet rat. With help from Hermione and magic, Harry saves Sirius and a creature named Buckbeak. Harry is happy to know he has someone who cares about him.</a:t>
            </a:r>
          </a:p>
        </p:txBody>
      </p:sp>
      <p:pic>
        <p:nvPicPr>
          <p:cNvPr id="4" name="Picture 3">
            <a:extLst>
              <a:ext uri="{FF2B5EF4-FFF2-40B4-BE49-F238E27FC236}">
                <a16:creationId xmlns:a16="http://schemas.microsoft.com/office/drawing/2014/main" id="{470EAA2B-06B5-5C84-C6A6-35B9C6D5328C}"/>
              </a:ext>
            </a:extLst>
          </p:cNvPr>
          <p:cNvPicPr>
            <a:picLocks noChangeAspect="1"/>
          </p:cNvPicPr>
          <p:nvPr/>
        </p:nvPicPr>
        <p:blipFill>
          <a:blip r:embed="rId2"/>
          <a:srcRect l="11990" r="970"/>
          <a:stretch>
            <a:fillRect/>
          </a:stretch>
        </p:blipFill>
        <p:spPr>
          <a:xfrm>
            <a:off x="7773592" y="10"/>
            <a:ext cx="4417215" cy="6857990"/>
          </a:xfrm>
          <a:prstGeom prst="rect">
            <a:avLst/>
          </a:prstGeom>
          <a:noFill/>
        </p:spPr>
      </p:pic>
    </p:spTree>
    <p:extLst>
      <p:ext uri="{BB962C8B-B14F-4D97-AF65-F5344CB8AC3E}">
        <p14:creationId xmlns:p14="http://schemas.microsoft.com/office/powerpoint/2010/main" val="643364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40C-01C4-0DE9-D3D4-E4BF850883E3}"/>
              </a:ext>
            </a:extLst>
          </p:cNvPr>
          <p:cNvSpPr>
            <a:spLocks noGrp="1"/>
          </p:cNvSpPr>
          <p:nvPr>
            <p:ph type="title"/>
          </p:nvPr>
        </p:nvSpPr>
        <p:spPr>
          <a:xfrm>
            <a:off x="320558" y="612648"/>
            <a:ext cx="7015483" cy="1033272"/>
          </a:xfrm>
        </p:spPr>
        <p:txBody>
          <a:bodyPr anchor="b">
            <a:normAutofit/>
          </a:bodyPr>
          <a:lstStyle/>
          <a:p>
            <a:r>
              <a:rPr lang="en-US" dirty="0"/>
              <a:t>Literary</a:t>
            </a:r>
          </a:p>
        </p:txBody>
      </p:sp>
      <p:sp>
        <p:nvSpPr>
          <p:cNvPr id="7" name="Content Placeholder 6">
            <a:extLst>
              <a:ext uri="{FF2B5EF4-FFF2-40B4-BE49-F238E27FC236}">
                <a16:creationId xmlns:a16="http://schemas.microsoft.com/office/drawing/2014/main" id="{86A27B01-67A6-BA0C-9855-400D8E2A246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17773" y="1746504"/>
            <a:ext cx="7018271" cy="4806696"/>
          </a:xfrm>
        </p:spPr>
        <p:txBody>
          <a:bodyPr>
            <a:normAutofit/>
          </a:bodyPr>
          <a:lstStyle/>
          <a:p>
            <a:pPr marL="0" indent="0">
              <a:spcBef>
                <a:spcPts val="2500"/>
              </a:spcBef>
              <a:buFont typeface="Arial" panose="020B0604020202020204" pitchFamily="34" charset="0"/>
              <a:buNone/>
            </a:pPr>
            <a:r>
              <a:rPr lang="en-US" sz="2400" b="1" dirty="0">
                <a:solidFill>
                  <a:srgbClr val="FF0000"/>
                </a:solidFill>
              </a:rPr>
              <a:t>Genre: Fantasy</a:t>
            </a:r>
          </a:p>
          <a:p>
            <a:pPr marL="0" lvl="1" indent="0">
              <a:buFont typeface="Arial" panose="020B0604020202020204" pitchFamily="34" charset="0"/>
              <a:buNone/>
            </a:pPr>
            <a:r>
              <a:rPr lang="en-US" sz="2000" b="1" dirty="0"/>
              <a:t>The story belongs to the fantasy genre, featuring magical creatures, spells, and enchanted objects that captivate readers.</a:t>
            </a:r>
          </a:p>
          <a:p>
            <a:pPr marL="0" indent="0">
              <a:spcBef>
                <a:spcPts val="2500"/>
              </a:spcBef>
              <a:buFont typeface="Arial" panose="020B0604020202020204" pitchFamily="34" charset="0"/>
              <a:buNone/>
            </a:pPr>
            <a:r>
              <a:rPr lang="en-US" sz="2400" b="1" dirty="0">
                <a:solidFill>
                  <a:srgbClr val="FF0000"/>
                </a:solidFill>
              </a:rPr>
              <a:t>Point of View</a:t>
            </a:r>
          </a:p>
          <a:p>
            <a:pPr marL="0" lvl="1" indent="0">
              <a:buFont typeface="Arial" panose="020B0604020202020204" pitchFamily="34" charset="0"/>
              <a:buNone/>
            </a:pPr>
            <a:r>
              <a:rPr lang="en-US" sz="2000" b="1" dirty="0"/>
              <a:t>The third person point of view reveals thoughts and actions of multiple characters, enriching the narrative.</a:t>
            </a:r>
          </a:p>
        </p:txBody>
      </p:sp>
      <p:pic>
        <p:nvPicPr>
          <p:cNvPr id="6" name="Picture 5">
            <a:extLst>
              <a:ext uri="{FF2B5EF4-FFF2-40B4-BE49-F238E27FC236}">
                <a16:creationId xmlns:a16="http://schemas.microsoft.com/office/drawing/2014/main" id="{642E7979-A8C8-42B2-6705-B86E8BF2CA1E}"/>
              </a:ext>
            </a:extLst>
          </p:cNvPr>
          <p:cNvPicPr>
            <a:picLocks noChangeAspect="1"/>
          </p:cNvPicPr>
          <p:nvPr/>
        </p:nvPicPr>
        <p:blipFill>
          <a:blip r:embed="rId3"/>
          <a:stretch>
            <a:fillRect/>
          </a:stretch>
        </p:blipFill>
        <p:spPr>
          <a:xfrm>
            <a:off x="8017884" y="457200"/>
            <a:ext cx="3790688" cy="5131837"/>
          </a:xfrm>
          <a:prstGeom prst="rect">
            <a:avLst/>
          </a:prstGeom>
        </p:spPr>
      </p:pic>
    </p:spTree>
    <p:extLst>
      <p:ext uri="{BB962C8B-B14F-4D97-AF65-F5344CB8AC3E}">
        <p14:creationId xmlns:p14="http://schemas.microsoft.com/office/powerpoint/2010/main" val="4035582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0E1869BB-CD67-3924-C9C0-8542ED295223}"/>
              </a:ext>
            </a:extLst>
          </p:cNvPr>
          <p:cNvSpPr/>
          <p:nvPr/>
        </p:nvSpPr>
        <p:spPr>
          <a:xfrm>
            <a:off x="1782147" y="621342"/>
            <a:ext cx="8783149" cy="5527531"/>
          </a:xfrm>
          <a:prstGeom prst="foldedCorner">
            <a:avLst/>
          </a:prstGeom>
          <a:solidFill>
            <a:srgbClr val="0070C0"/>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t>THE END</a:t>
            </a:r>
          </a:p>
          <a:p>
            <a:pPr algn="ctr"/>
            <a:endParaRPr lang="en-US" sz="4400" b="1" dirty="0"/>
          </a:p>
          <a:p>
            <a:pPr algn="ctr"/>
            <a:r>
              <a:rPr lang="en-US" sz="4400" b="1" dirty="0"/>
              <a:t>Thank you</a:t>
            </a:r>
          </a:p>
          <a:p>
            <a:pPr algn="ctr"/>
            <a:r>
              <a:rPr lang="en-US" sz="3200" b="1" dirty="0"/>
              <a:t>AbdelRahman Samara</a:t>
            </a:r>
          </a:p>
          <a:p>
            <a:pPr algn="ctr"/>
            <a:endParaRPr lang="en-US" sz="3200" b="1" dirty="0"/>
          </a:p>
        </p:txBody>
      </p:sp>
    </p:spTree>
    <p:extLst>
      <p:ext uri="{BB962C8B-B14F-4D97-AF65-F5344CB8AC3E}">
        <p14:creationId xmlns:p14="http://schemas.microsoft.com/office/powerpoint/2010/main" val="2157272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Editorial">
  <a:themeElements>
    <a:clrScheme name="Editorial">
      <a:dk1>
        <a:sysClr val="windowText" lastClr="000000"/>
      </a:dk1>
      <a:lt1>
        <a:sysClr val="window" lastClr="FFFFFF"/>
      </a:lt1>
      <a:dk2>
        <a:srgbClr val="171717"/>
      </a:dk2>
      <a:lt2>
        <a:srgbClr val="F7F6F3"/>
      </a:lt2>
      <a:accent1>
        <a:srgbClr val="C8350F"/>
      </a:accent1>
      <a:accent2>
        <a:srgbClr val="B6A992"/>
      </a:accent2>
      <a:accent3>
        <a:srgbClr val="D59A6D"/>
      </a:accent3>
      <a:accent4>
        <a:srgbClr val="C7793D"/>
      </a:accent4>
      <a:accent5>
        <a:srgbClr val="DB8464"/>
      </a:accent5>
      <a:accent6>
        <a:srgbClr val="3F7699"/>
      </a:accent6>
      <a:hlink>
        <a:srgbClr val="C8350F"/>
      </a:hlink>
      <a:folHlink>
        <a:srgbClr val="DB8464"/>
      </a:folHlink>
    </a:clrScheme>
    <a:fontScheme name="Custom 22">
      <a:majorFont>
        <a:latin typeface="Haettenschweiler"/>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itorial" id="{A923440E-1285-45C1-B66B-8630BD70D041}" vid="{F02A544F-3BB0-402C-9DE1-17A1995AA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1005</Words>
  <Application>Microsoft Office PowerPoint</Application>
  <PresentationFormat>Widescreen</PresentationFormat>
  <Paragraphs>53</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Haettenschweiler</vt:lpstr>
      <vt:lpstr>Trade Gothic Next Light</vt:lpstr>
      <vt:lpstr>Editorial</vt:lpstr>
      <vt:lpstr>Harry Potter and the Prisoner of Azkaban</vt:lpstr>
      <vt:lpstr>Main Characters</vt:lpstr>
      <vt:lpstr>summary</vt:lpstr>
      <vt:lpstr>Key Themes</vt:lpstr>
      <vt:lpstr>Where the Story Takes Place</vt:lpstr>
      <vt:lpstr>Conflict and Resolution</vt:lpstr>
      <vt:lpstr>Literary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BAYYARI, Wafa</dc:creator>
  <cp:lastModifiedBy>BAYYARI, Wafa</cp:lastModifiedBy>
  <cp:revision>15</cp:revision>
  <dcterms:created xsi:type="dcterms:W3CDTF">2013-07-15T20:26:40Z</dcterms:created>
  <dcterms:modified xsi:type="dcterms:W3CDTF">2025-09-07T20:21:43Z</dcterms:modified>
</cp:coreProperties>
</file>