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8" r:id="rId2"/>
    <p:sldId id="259" r:id="rId3"/>
    <p:sldId id="260" r:id="rId4"/>
    <p:sldId id="264" r:id="rId5"/>
    <p:sldId id="263" r:id="rId6"/>
    <p:sldId id="261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E0495B-C277-4044-B8ED-8CCB79B9D53D}" v="497" dt="2025-09-07T20:24:45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78" autoAdjust="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atef" userId="0cd58fd683d01076" providerId="LiveId" clId="{45E0495B-C277-4044-B8ED-8CCB79B9D53D}"/>
    <pc:docChg chg="undo redo custSel addSld delSld modSld addSection delSection">
      <pc:chgData name="abdulatef" userId="0cd58fd683d01076" providerId="LiveId" clId="{45E0495B-C277-4044-B8ED-8CCB79B9D53D}" dt="2025-09-07T22:29:08.077" v="1694" actId="2711"/>
      <pc:docMkLst>
        <pc:docMk/>
      </pc:docMkLst>
      <pc:sldChg chg="addSp delSp modSp del setBg">
        <pc:chgData name="abdulatef" userId="0cd58fd683d01076" providerId="LiveId" clId="{45E0495B-C277-4044-B8ED-8CCB79B9D53D}" dt="2025-09-07T16:30:14.924" v="1479" actId="47"/>
        <pc:sldMkLst>
          <pc:docMk/>
          <pc:sldMk cId="2873091730" sldId="256"/>
        </pc:sldMkLst>
        <pc:picChg chg="mod">
          <ac:chgData name="abdulatef" userId="0cd58fd683d01076" providerId="LiveId" clId="{45E0495B-C277-4044-B8ED-8CCB79B9D53D}" dt="2025-09-07T12:34:25.336" v="247" actId="1076"/>
          <ac:picMkLst>
            <pc:docMk/>
            <pc:sldMk cId="2873091730" sldId="256"/>
            <ac:picMk id="1026" creationId="{6E9C0425-695D-49E4-A6AC-28688DD1CEF0}"/>
          </ac:picMkLst>
        </pc:picChg>
        <pc:picChg chg="add del mod">
          <ac:chgData name="abdulatef" userId="0cd58fd683d01076" providerId="LiveId" clId="{45E0495B-C277-4044-B8ED-8CCB79B9D53D}" dt="2025-09-07T12:33:56.074" v="244" actId="478"/>
          <ac:picMkLst>
            <pc:docMk/>
            <pc:sldMk cId="2873091730" sldId="256"/>
            <ac:picMk id="1028" creationId="{CAA7DA1B-9A56-4A93-891E-4838DB1795BF}"/>
          </ac:picMkLst>
        </pc:picChg>
      </pc:sldChg>
      <pc:sldChg chg="addSp delSp modSp new del mod">
        <pc:chgData name="abdulatef" userId="0cd58fd683d01076" providerId="LiveId" clId="{45E0495B-C277-4044-B8ED-8CCB79B9D53D}" dt="2025-09-07T12:30:32.580" v="194" actId="47"/>
        <pc:sldMkLst>
          <pc:docMk/>
          <pc:sldMk cId="4032596333" sldId="257"/>
        </pc:sldMkLst>
        <pc:spChg chg="del mod">
          <ac:chgData name="abdulatef" userId="0cd58fd683d01076" providerId="LiveId" clId="{45E0495B-C277-4044-B8ED-8CCB79B9D53D}" dt="2025-09-07T12:29:54.801" v="184" actId="478"/>
          <ac:spMkLst>
            <pc:docMk/>
            <pc:sldMk cId="4032596333" sldId="257"/>
            <ac:spMk id="2" creationId="{69B58722-347B-40D6-A31F-944309E23A77}"/>
          </ac:spMkLst>
        </pc:spChg>
        <pc:spChg chg="del mod">
          <ac:chgData name="abdulatef" userId="0cd58fd683d01076" providerId="LiveId" clId="{45E0495B-C277-4044-B8ED-8CCB79B9D53D}" dt="2025-09-07T12:29:57.818" v="186" actId="478"/>
          <ac:spMkLst>
            <pc:docMk/>
            <pc:sldMk cId="4032596333" sldId="257"/>
            <ac:spMk id="3" creationId="{98F2159E-34C2-4175-86CB-4B2B0FAB8102}"/>
          </ac:spMkLst>
        </pc:spChg>
        <pc:picChg chg="add mod">
          <ac:chgData name="abdulatef" userId="0cd58fd683d01076" providerId="LiveId" clId="{45E0495B-C277-4044-B8ED-8CCB79B9D53D}" dt="2025-09-07T12:30:21.772" v="192" actId="1076"/>
          <ac:picMkLst>
            <pc:docMk/>
            <pc:sldMk cId="4032596333" sldId="257"/>
            <ac:picMk id="4" creationId="{F17B6CB6-6533-4999-A9E4-C722124BB109}"/>
          </ac:picMkLst>
        </pc:picChg>
      </pc:sldChg>
      <pc:sldChg chg="addSp delSp modSp new mod modTransition setBg">
        <pc:chgData name="abdulatef" userId="0cd58fd683d01076" providerId="LiveId" clId="{45E0495B-C277-4044-B8ED-8CCB79B9D53D}" dt="2025-09-07T20:24:45.525" v="1684" actId="1076"/>
        <pc:sldMkLst>
          <pc:docMk/>
          <pc:sldMk cId="369019830" sldId="258"/>
        </pc:sldMkLst>
        <pc:spChg chg="add mod">
          <ac:chgData name="abdulatef" userId="0cd58fd683d01076" providerId="LiveId" clId="{45E0495B-C277-4044-B8ED-8CCB79B9D53D}" dt="2025-09-07T12:41:22.827" v="274" actId="1076"/>
          <ac:spMkLst>
            <pc:docMk/>
            <pc:sldMk cId="369019830" sldId="258"/>
            <ac:spMk id="4" creationId="{3260FD41-D996-440B-B869-98E1BCBD2C85}"/>
          </ac:spMkLst>
        </pc:spChg>
        <pc:spChg chg="add mod">
          <ac:chgData name="abdulatef" userId="0cd58fd683d01076" providerId="LiveId" clId="{45E0495B-C277-4044-B8ED-8CCB79B9D53D}" dt="2025-09-07T12:41:26.862" v="275" actId="1076"/>
          <ac:spMkLst>
            <pc:docMk/>
            <pc:sldMk cId="369019830" sldId="258"/>
            <ac:spMk id="6" creationId="{A55B6671-A40E-496F-BC2A-75EE3B54FC68}"/>
          </ac:spMkLst>
        </pc:spChg>
        <pc:spChg chg="add del">
          <ac:chgData name="abdulatef" userId="0cd58fd683d01076" providerId="LiveId" clId="{45E0495B-C277-4044-B8ED-8CCB79B9D53D}" dt="2025-09-07T13:56:45.139" v="661" actId="478"/>
          <ac:spMkLst>
            <pc:docMk/>
            <pc:sldMk cId="369019830" sldId="258"/>
            <ac:spMk id="8" creationId="{54D096E5-B0DE-4A5B-875D-3141CCFE669B}"/>
          </ac:spMkLst>
        </pc:spChg>
        <pc:spChg chg="add del mod">
          <ac:chgData name="abdulatef" userId="0cd58fd683d01076" providerId="LiveId" clId="{45E0495B-C277-4044-B8ED-8CCB79B9D53D}" dt="2025-09-07T13:57:29.141" v="669" actId="478"/>
          <ac:spMkLst>
            <pc:docMk/>
            <pc:sldMk cId="369019830" sldId="258"/>
            <ac:spMk id="9" creationId="{9BB7651F-F906-4C83-A9B3-050AD4BC9222}"/>
          </ac:spMkLst>
        </pc:spChg>
        <pc:spChg chg="add del">
          <ac:chgData name="abdulatef" userId="0cd58fd683d01076" providerId="LiveId" clId="{45E0495B-C277-4044-B8ED-8CCB79B9D53D}" dt="2025-09-07T12:38:33.533" v="262" actId="26606"/>
          <ac:spMkLst>
            <pc:docMk/>
            <pc:sldMk cId="369019830" sldId="258"/>
            <ac:spMk id="2061" creationId="{B6B04054-9023-8941-A94B-771CBBABE36A}"/>
          </ac:spMkLst>
        </pc:spChg>
        <pc:grpChg chg="add del">
          <ac:chgData name="abdulatef" userId="0cd58fd683d01076" providerId="LiveId" clId="{45E0495B-C277-4044-B8ED-8CCB79B9D53D}" dt="2025-09-07T12:38:33.533" v="262" actId="26606"/>
          <ac:grpSpMkLst>
            <pc:docMk/>
            <pc:sldMk cId="369019830" sldId="258"/>
            <ac:grpSpMk id="2055" creationId="{D206359A-F1E3-49EE-BBC2-40888C4A3628}"/>
          </ac:grpSpMkLst>
        </pc:grpChg>
        <pc:picChg chg="add mod ord">
          <ac:chgData name="abdulatef" userId="0cd58fd683d01076" providerId="LiveId" clId="{45E0495B-C277-4044-B8ED-8CCB79B9D53D}" dt="2025-09-07T20:24:45.525" v="1684" actId="1076"/>
          <ac:picMkLst>
            <pc:docMk/>
            <pc:sldMk cId="369019830" sldId="258"/>
            <ac:picMk id="2" creationId="{51213609-06AC-4878-8E60-51B1CF661125}"/>
          </ac:picMkLst>
        </pc:picChg>
        <pc:picChg chg="add del mod">
          <ac:chgData name="abdulatef" userId="0cd58fd683d01076" providerId="LiveId" clId="{45E0495B-C277-4044-B8ED-8CCB79B9D53D}" dt="2025-09-07T12:35:09.639" v="250" actId="478"/>
          <ac:picMkLst>
            <pc:docMk/>
            <pc:sldMk cId="369019830" sldId="258"/>
            <ac:picMk id="7" creationId="{F03A3409-AD18-4832-BAA2-CAD0FAB839CC}"/>
          </ac:picMkLst>
        </pc:picChg>
        <pc:picChg chg="add mod">
          <ac:chgData name="abdulatef" userId="0cd58fd683d01076" providerId="LiveId" clId="{45E0495B-C277-4044-B8ED-8CCB79B9D53D}" dt="2025-09-07T12:41:16.883" v="273" actId="1076"/>
          <ac:picMkLst>
            <pc:docMk/>
            <pc:sldMk cId="369019830" sldId="258"/>
            <ac:picMk id="16" creationId="{D9D3DDB1-B4F0-428A-B30A-5E9CC5E68055}"/>
          </ac:picMkLst>
        </pc:picChg>
        <pc:picChg chg="add del mod">
          <ac:chgData name="abdulatef" userId="0cd58fd683d01076" providerId="LiveId" clId="{45E0495B-C277-4044-B8ED-8CCB79B9D53D}" dt="2025-09-07T12:39:51.558" v="269" actId="478"/>
          <ac:picMkLst>
            <pc:docMk/>
            <pc:sldMk cId="369019830" sldId="258"/>
            <ac:picMk id="2050" creationId="{52A96D4E-5B07-4828-ADAE-5CE43FDECF6B}"/>
          </ac:picMkLst>
        </pc:picChg>
        <pc:cxnChg chg="add del">
          <ac:chgData name="abdulatef" userId="0cd58fd683d01076" providerId="LiveId" clId="{45E0495B-C277-4044-B8ED-8CCB79B9D53D}" dt="2025-09-07T12:38:33.533" v="262" actId="26606"/>
          <ac:cxnSpMkLst>
            <pc:docMk/>
            <pc:sldMk cId="369019830" sldId="258"/>
            <ac:cxnSpMk id="2063" creationId="{10778A53-7ADF-F948-B939-0EB454DA2C93}"/>
          </ac:cxnSpMkLst>
        </pc:cxnChg>
      </pc:sldChg>
      <pc:sldChg chg="addSp modSp add mod modTransition">
        <pc:chgData name="abdulatef" userId="0cd58fd683d01076" providerId="LiveId" clId="{45E0495B-C277-4044-B8ED-8CCB79B9D53D}" dt="2025-09-07T16:31:30.645" v="1482"/>
        <pc:sldMkLst>
          <pc:docMk/>
          <pc:sldMk cId="3219669409" sldId="259"/>
        </pc:sldMkLst>
        <pc:spChg chg="add mod">
          <ac:chgData name="abdulatef" userId="0cd58fd683d01076" providerId="LiveId" clId="{45E0495B-C277-4044-B8ED-8CCB79B9D53D}" dt="2025-09-07T12:53:11.424" v="329" actId="20577"/>
          <ac:spMkLst>
            <pc:docMk/>
            <pc:sldMk cId="3219669409" sldId="259"/>
            <ac:spMk id="4" creationId="{05441268-667B-4781-BB34-E611A5651323}"/>
          </ac:spMkLst>
        </pc:spChg>
        <pc:spChg chg="add mod">
          <ac:chgData name="abdulatef" userId="0cd58fd683d01076" providerId="LiveId" clId="{45E0495B-C277-4044-B8ED-8CCB79B9D53D}" dt="2025-09-07T13:09:44.385" v="466"/>
          <ac:spMkLst>
            <pc:docMk/>
            <pc:sldMk cId="3219669409" sldId="259"/>
            <ac:spMk id="5" creationId="{1E0C7C5C-D496-45C6-962D-E34F955EADFB}"/>
          </ac:spMkLst>
        </pc:spChg>
        <pc:picChg chg="mod">
          <ac:chgData name="abdulatef" userId="0cd58fd683d01076" providerId="LiveId" clId="{45E0495B-C277-4044-B8ED-8CCB79B9D53D}" dt="2025-09-07T13:09:51.687" v="468" actId="1076"/>
          <ac:picMkLst>
            <pc:docMk/>
            <pc:sldMk cId="3219669409" sldId="259"/>
            <ac:picMk id="2" creationId="{51213609-06AC-4878-8E60-51B1CF661125}"/>
          </ac:picMkLst>
        </pc:picChg>
        <pc:picChg chg="add mod">
          <ac:chgData name="abdulatef" userId="0cd58fd683d01076" providerId="LiveId" clId="{45E0495B-C277-4044-B8ED-8CCB79B9D53D}" dt="2025-09-07T13:10:04.320" v="469" actId="14100"/>
          <ac:picMkLst>
            <pc:docMk/>
            <pc:sldMk cId="3219669409" sldId="259"/>
            <ac:picMk id="3074" creationId="{A1E0802D-48EB-4143-B21B-BF9495C78088}"/>
          </ac:picMkLst>
        </pc:picChg>
      </pc:sldChg>
      <pc:sldChg chg="addSp delSp modSp add mod modTransition">
        <pc:chgData name="abdulatef" userId="0cd58fd683d01076" providerId="LiveId" clId="{45E0495B-C277-4044-B8ED-8CCB79B9D53D}" dt="2025-09-07T19:56:19.551" v="1559" actId="1076"/>
        <pc:sldMkLst>
          <pc:docMk/>
          <pc:sldMk cId="446453619" sldId="260"/>
        </pc:sldMkLst>
        <pc:spChg chg="add del mod">
          <ac:chgData name="abdulatef" userId="0cd58fd683d01076" providerId="LiveId" clId="{45E0495B-C277-4044-B8ED-8CCB79B9D53D}" dt="2025-09-07T12:54:05.614" v="332"/>
          <ac:spMkLst>
            <pc:docMk/>
            <pc:sldMk cId="446453619" sldId="260"/>
            <ac:spMk id="3" creationId="{0CF3D627-74FD-4711-9CA8-DECCD3E9E8E9}"/>
          </ac:spMkLst>
        </pc:spChg>
        <pc:spChg chg="add mod">
          <ac:chgData name="abdulatef" userId="0cd58fd683d01076" providerId="LiveId" clId="{45E0495B-C277-4044-B8ED-8CCB79B9D53D}" dt="2025-09-07T13:54:19.071" v="659" actId="688"/>
          <ac:spMkLst>
            <pc:docMk/>
            <pc:sldMk cId="446453619" sldId="260"/>
            <ac:spMk id="4" creationId="{96603976-F771-44E1-BF74-C59EC6FF03E8}"/>
          </ac:spMkLst>
        </pc:spChg>
        <pc:spChg chg="add mod">
          <ac:chgData name="abdulatef" userId="0cd58fd683d01076" providerId="LiveId" clId="{45E0495B-C277-4044-B8ED-8CCB79B9D53D}" dt="2025-09-07T16:35:04.473" v="1505" actId="20577"/>
          <ac:spMkLst>
            <pc:docMk/>
            <pc:sldMk cId="446453619" sldId="260"/>
            <ac:spMk id="6" creationId="{8230B2B4-13AB-4027-90EF-DD59FDEB5003}"/>
          </ac:spMkLst>
        </pc:spChg>
        <pc:picChg chg="mod">
          <ac:chgData name="abdulatef" userId="0cd58fd683d01076" providerId="LiveId" clId="{45E0495B-C277-4044-B8ED-8CCB79B9D53D}" dt="2025-09-07T19:55:56.896" v="1554" actId="14100"/>
          <ac:picMkLst>
            <pc:docMk/>
            <pc:sldMk cId="446453619" sldId="260"/>
            <ac:picMk id="2" creationId="{51213609-06AC-4878-8E60-51B1CF661125}"/>
          </ac:picMkLst>
        </pc:picChg>
        <pc:picChg chg="add del mod">
          <ac:chgData name="abdulatef" userId="0cd58fd683d01076" providerId="LiveId" clId="{45E0495B-C277-4044-B8ED-8CCB79B9D53D}" dt="2025-09-07T19:56:19.551" v="1559" actId="1076"/>
          <ac:picMkLst>
            <pc:docMk/>
            <pc:sldMk cId="446453619" sldId="260"/>
            <ac:picMk id="2050" creationId="{E4310CD4-3EC9-4889-8CBF-E416924DE1FD}"/>
          </ac:picMkLst>
        </pc:picChg>
      </pc:sldChg>
      <pc:sldChg chg="new del">
        <pc:chgData name="abdulatef" userId="0cd58fd683d01076" providerId="LiveId" clId="{45E0495B-C277-4044-B8ED-8CCB79B9D53D}" dt="2025-09-07T12:54:14.158" v="334" actId="47"/>
        <pc:sldMkLst>
          <pc:docMk/>
          <pc:sldMk cId="2952918549" sldId="261"/>
        </pc:sldMkLst>
      </pc:sldChg>
      <pc:sldChg chg="addSp delSp modSp add mod modTransition setBg">
        <pc:chgData name="abdulatef" userId="0cd58fd683d01076" providerId="LiveId" clId="{45E0495B-C277-4044-B8ED-8CCB79B9D53D}" dt="2025-09-07T16:34:51.144" v="1501" actId="20577"/>
        <pc:sldMkLst>
          <pc:docMk/>
          <pc:sldMk cId="3886291826" sldId="261"/>
        </pc:sldMkLst>
        <pc:spChg chg="add mod">
          <ac:chgData name="abdulatef" userId="0cd58fd683d01076" providerId="LiveId" clId="{45E0495B-C277-4044-B8ED-8CCB79B9D53D}" dt="2025-09-07T16:05:24.199" v="1467" actId="26606"/>
          <ac:spMkLst>
            <pc:docMk/>
            <pc:sldMk cId="3886291826" sldId="261"/>
            <ac:spMk id="3" creationId="{4A48B720-F733-47EC-8F9E-1D9206CFBBAE}"/>
          </ac:spMkLst>
        </pc:spChg>
        <pc:spChg chg="add mod">
          <ac:chgData name="abdulatef" userId="0cd58fd683d01076" providerId="LiveId" clId="{45E0495B-C277-4044-B8ED-8CCB79B9D53D}" dt="2025-09-07T16:34:51.144" v="1501" actId="20577"/>
          <ac:spMkLst>
            <pc:docMk/>
            <pc:sldMk cId="3886291826" sldId="261"/>
            <ac:spMk id="5" creationId="{1A7AD4D1-F984-484A-8180-D1CB8FCE09EB}"/>
          </ac:spMkLst>
        </pc:spChg>
        <pc:spChg chg="add">
          <ac:chgData name="abdulatef" userId="0cd58fd683d01076" providerId="LiveId" clId="{45E0495B-C277-4044-B8ED-8CCB79B9D53D}" dt="2025-09-07T16:05:24.199" v="1467" actId="26606"/>
          <ac:spMkLst>
            <pc:docMk/>
            <pc:sldMk cId="3886291826" sldId="261"/>
            <ac:spMk id="4109" creationId="{0FE9F5DD-ED74-DE4A-AC47-C6664B724E46}"/>
          </ac:spMkLst>
        </pc:spChg>
        <pc:spChg chg="add">
          <ac:chgData name="abdulatef" userId="0cd58fd683d01076" providerId="LiveId" clId="{45E0495B-C277-4044-B8ED-8CCB79B9D53D}" dt="2025-09-07T16:05:24.199" v="1467" actId="26606"/>
          <ac:spMkLst>
            <pc:docMk/>
            <pc:sldMk cId="3886291826" sldId="261"/>
            <ac:spMk id="4111" creationId="{BE9E86F5-3804-4993-9353-B93A62BA60C4}"/>
          </ac:spMkLst>
        </pc:spChg>
        <pc:grpChg chg="add">
          <ac:chgData name="abdulatef" userId="0cd58fd683d01076" providerId="LiveId" clId="{45E0495B-C277-4044-B8ED-8CCB79B9D53D}" dt="2025-09-07T16:05:24.199" v="1467" actId="26606"/>
          <ac:grpSpMkLst>
            <pc:docMk/>
            <pc:sldMk cId="3886291826" sldId="261"/>
            <ac:grpSpMk id="4103" creationId="{D206359A-F1E3-49EE-BBC2-40888C4A3628}"/>
          </ac:grpSpMkLst>
        </pc:grpChg>
        <pc:picChg chg="del mod ord">
          <ac:chgData name="abdulatef" userId="0cd58fd683d01076" providerId="LiveId" clId="{45E0495B-C277-4044-B8ED-8CCB79B9D53D}" dt="2025-09-07T16:05:45.300" v="1469" actId="478"/>
          <ac:picMkLst>
            <pc:docMk/>
            <pc:sldMk cId="3886291826" sldId="261"/>
            <ac:picMk id="2" creationId="{51213609-06AC-4878-8E60-51B1CF661125}"/>
          </ac:picMkLst>
        </pc:picChg>
        <pc:picChg chg="add del mod">
          <ac:chgData name="abdulatef" userId="0cd58fd683d01076" providerId="LiveId" clId="{45E0495B-C277-4044-B8ED-8CCB79B9D53D}" dt="2025-09-07T16:06:07.056" v="1472" actId="1076"/>
          <ac:picMkLst>
            <pc:docMk/>
            <pc:sldMk cId="3886291826" sldId="261"/>
            <ac:picMk id="4098" creationId="{CBDAEC13-EC2D-4EA0-943D-2D357E3626ED}"/>
          </ac:picMkLst>
        </pc:picChg>
      </pc:sldChg>
      <pc:sldChg chg="add del">
        <pc:chgData name="abdulatef" userId="0cd58fd683d01076" providerId="LiveId" clId="{45E0495B-C277-4044-B8ED-8CCB79B9D53D}" dt="2025-09-07T16:30:06.150" v="1478" actId="47"/>
        <pc:sldMkLst>
          <pc:docMk/>
          <pc:sldMk cId="1758334547" sldId="262"/>
        </pc:sldMkLst>
      </pc:sldChg>
      <pc:sldChg chg="addSp delSp modSp add mod modTransition">
        <pc:chgData name="abdulatef" userId="0cd58fd683d01076" providerId="LiveId" clId="{45E0495B-C277-4044-B8ED-8CCB79B9D53D}" dt="2025-09-07T22:28:37.422" v="1693" actId="20577"/>
        <pc:sldMkLst>
          <pc:docMk/>
          <pc:sldMk cId="32481950" sldId="263"/>
        </pc:sldMkLst>
        <pc:spChg chg="add mod">
          <ac:chgData name="abdulatef" userId="0cd58fd683d01076" providerId="LiveId" clId="{45E0495B-C277-4044-B8ED-8CCB79B9D53D}" dt="2025-09-07T15:18:34.163" v="986" actId="1076"/>
          <ac:spMkLst>
            <pc:docMk/>
            <pc:sldMk cId="32481950" sldId="263"/>
            <ac:spMk id="3" creationId="{1119AAC3-5320-4B9B-8F15-BF6B03120EFC}"/>
          </ac:spMkLst>
        </pc:spChg>
        <pc:spChg chg="add mod">
          <ac:chgData name="abdulatef" userId="0cd58fd683d01076" providerId="LiveId" clId="{45E0495B-C277-4044-B8ED-8CCB79B9D53D}" dt="2025-09-07T22:28:37.422" v="1693" actId="20577"/>
          <ac:spMkLst>
            <pc:docMk/>
            <pc:sldMk cId="32481950" sldId="263"/>
            <ac:spMk id="4" creationId="{8E1483C6-DF5A-46B3-BD12-6E431697243B}"/>
          </ac:spMkLst>
        </pc:spChg>
        <pc:graphicFrameChg chg="add del modGraphic">
          <ac:chgData name="abdulatef" userId="0cd58fd683d01076" providerId="LiveId" clId="{45E0495B-C277-4044-B8ED-8CCB79B9D53D}" dt="2025-09-07T16:06:23.992" v="1474" actId="478"/>
          <ac:graphicFrameMkLst>
            <pc:docMk/>
            <pc:sldMk cId="32481950" sldId="263"/>
            <ac:graphicFrameMk id="6" creationId="{C3C8222A-AA3D-4E3B-B064-034BB7E02D6C}"/>
          </ac:graphicFrameMkLst>
        </pc:graphicFrameChg>
        <pc:picChg chg="mod">
          <ac:chgData name="abdulatef" userId="0cd58fd683d01076" providerId="LiveId" clId="{45E0495B-C277-4044-B8ED-8CCB79B9D53D}" dt="2025-09-07T15:39:45.994" v="1372" actId="1076"/>
          <ac:picMkLst>
            <pc:docMk/>
            <pc:sldMk cId="32481950" sldId="263"/>
            <ac:picMk id="2" creationId="{51213609-06AC-4878-8E60-51B1CF661125}"/>
          </ac:picMkLst>
        </pc:picChg>
        <pc:picChg chg="add mod">
          <ac:chgData name="abdulatef" userId="0cd58fd683d01076" providerId="LiveId" clId="{45E0495B-C277-4044-B8ED-8CCB79B9D53D}" dt="2025-09-07T19:50:15.668" v="1516" actId="1076"/>
          <ac:picMkLst>
            <pc:docMk/>
            <pc:sldMk cId="32481950" sldId="263"/>
            <ac:picMk id="1026" creationId="{7427D8AD-716C-4341-97CF-3923D236E663}"/>
          </ac:picMkLst>
        </pc:picChg>
      </pc:sldChg>
      <pc:sldChg chg="addSp delSp modSp add mod modTransition">
        <pc:chgData name="abdulatef" userId="0cd58fd683d01076" providerId="LiveId" clId="{45E0495B-C277-4044-B8ED-8CCB79B9D53D}" dt="2025-09-07T22:29:08.077" v="1694" actId="2711"/>
        <pc:sldMkLst>
          <pc:docMk/>
          <pc:sldMk cId="1100786928" sldId="264"/>
        </pc:sldMkLst>
        <pc:spChg chg="add del mod">
          <ac:chgData name="abdulatef" userId="0cd58fd683d01076" providerId="LiveId" clId="{45E0495B-C277-4044-B8ED-8CCB79B9D53D}" dt="2025-09-07T15:04:53.869" v="815"/>
          <ac:spMkLst>
            <pc:docMk/>
            <pc:sldMk cId="1100786928" sldId="264"/>
            <ac:spMk id="4" creationId="{EF69E09B-43D1-4A90-8272-5ACBC588DE97}"/>
          </ac:spMkLst>
        </pc:spChg>
        <pc:spChg chg="add mod">
          <ac:chgData name="abdulatef" userId="0cd58fd683d01076" providerId="LiveId" clId="{45E0495B-C277-4044-B8ED-8CCB79B9D53D}" dt="2025-09-07T22:29:08.077" v="1694" actId="2711"/>
          <ac:spMkLst>
            <pc:docMk/>
            <pc:sldMk cId="1100786928" sldId="264"/>
            <ac:spMk id="6" creationId="{2EA836C1-ED20-4336-87B1-90E8D693CF20}"/>
          </ac:spMkLst>
        </pc:spChg>
        <pc:spChg chg="add mod">
          <ac:chgData name="abdulatef" userId="0cd58fd683d01076" providerId="LiveId" clId="{45E0495B-C277-4044-B8ED-8CCB79B9D53D}" dt="2025-09-07T15:00:58.439" v="766" actId="1076"/>
          <ac:spMkLst>
            <pc:docMk/>
            <pc:sldMk cId="1100786928" sldId="264"/>
            <ac:spMk id="8" creationId="{62A85D23-A633-4AE4-8CCD-A6DEE78B31CA}"/>
          </ac:spMkLst>
        </pc:spChg>
        <pc:spChg chg="add del mod">
          <ac:chgData name="abdulatef" userId="0cd58fd683d01076" providerId="LiveId" clId="{45E0495B-C277-4044-B8ED-8CCB79B9D53D}" dt="2025-09-07T15:03:53.951" v="806" actId="478"/>
          <ac:spMkLst>
            <pc:docMk/>
            <pc:sldMk cId="1100786928" sldId="264"/>
            <ac:spMk id="9" creationId="{EBBEAD7A-0D22-468B-A1F0-11EEF684A96E}"/>
          </ac:spMkLst>
        </pc:spChg>
        <pc:picChg chg="mod">
          <ac:chgData name="abdulatef" userId="0cd58fd683d01076" providerId="LiveId" clId="{45E0495B-C277-4044-B8ED-8CCB79B9D53D}" dt="2025-09-07T20:16:42.093" v="1615" actId="14100"/>
          <ac:picMkLst>
            <pc:docMk/>
            <pc:sldMk cId="1100786928" sldId="264"/>
            <ac:picMk id="2" creationId="{51213609-06AC-4878-8E60-51B1CF661125}"/>
          </ac:picMkLst>
        </pc:picChg>
        <pc:picChg chg="add mod">
          <ac:chgData name="abdulatef" userId="0cd58fd683d01076" providerId="LiveId" clId="{45E0495B-C277-4044-B8ED-8CCB79B9D53D}" dt="2025-09-07T20:03:28.006" v="1601" actId="1076"/>
          <ac:picMkLst>
            <pc:docMk/>
            <pc:sldMk cId="1100786928" sldId="264"/>
            <ac:picMk id="3074" creationId="{D3B4B226-39AD-42A7-8BC8-09E3F24044EF}"/>
          </ac:picMkLst>
        </pc:picChg>
        <pc:picChg chg="add mod">
          <ac:chgData name="abdulatef" userId="0cd58fd683d01076" providerId="LiveId" clId="{45E0495B-C277-4044-B8ED-8CCB79B9D53D}" dt="2025-09-07T20:03:42.787" v="1605" actId="14100"/>
          <ac:picMkLst>
            <pc:docMk/>
            <pc:sldMk cId="1100786928" sldId="264"/>
            <ac:picMk id="3076" creationId="{2B991DAF-4B37-4410-AAE2-B0D5B3CE57F3}"/>
          </ac:picMkLst>
        </pc:picChg>
      </pc:sldChg>
      <pc:sldChg chg="new del">
        <pc:chgData name="abdulatef" userId="0cd58fd683d01076" providerId="LiveId" clId="{45E0495B-C277-4044-B8ED-8CCB79B9D53D}" dt="2025-09-07T20:17:26.199" v="1617" actId="2696"/>
        <pc:sldMkLst>
          <pc:docMk/>
          <pc:sldMk cId="634048725" sldId="265"/>
        </pc:sldMkLst>
      </pc:sldChg>
      <pc:sldChg chg="addSp modSp new mod modTransition setBg">
        <pc:chgData name="abdulatef" userId="0cd58fd683d01076" providerId="LiveId" clId="{45E0495B-C277-4044-B8ED-8CCB79B9D53D}" dt="2025-09-07T20:42:14.626" v="1688" actId="20577"/>
        <pc:sldMkLst>
          <pc:docMk/>
          <pc:sldMk cId="945635137" sldId="265"/>
        </pc:sldMkLst>
        <pc:spChg chg="add mod">
          <ac:chgData name="abdulatef" userId="0cd58fd683d01076" providerId="LiveId" clId="{45E0495B-C277-4044-B8ED-8CCB79B9D53D}" dt="2025-09-07T20:42:14.626" v="1688" actId="20577"/>
          <ac:spMkLst>
            <pc:docMk/>
            <pc:sldMk cId="945635137" sldId="265"/>
            <ac:spMk id="2" creationId="{C3D4675D-D52A-4D94-90C0-650128327146}"/>
          </ac:spMkLst>
        </pc:spChg>
        <pc:spChg chg="add mod">
          <ac:chgData name="abdulatef" userId="0cd58fd683d01076" providerId="LiveId" clId="{45E0495B-C277-4044-B8ED-8CCB79B9D53D}" dt="2025-09-07T20:24:02.116" v="1680" actId="1076"/>
          <ac:spMkLst>
            <pc:docMk/>
            <pc:sldMk cId="945635137" sldId="265"/>
            <ac:spMk id="3" creationId="{3536342C-38D4-4F27-98D1-98ED62BE9EE2}"/>
          </ac:spMkLst>
        </pc:spChg>
        <pc:spChg chg="add mod">
          <ac:chgData name="abdulatef" userId="0cd58fd683d01076" providerId="LiveId" clId="{45E0495B-C277-4044-B8ED-8CCB79B9D53D}" dt="2025-09-07T20:24:06.229" v="1681" actId="1076"/>
          <ac:spMkLst>
            <pc:docMk/>
            <pc:sldMk cId="945635137" sldId="265"/>
            <ac:spMk id="4" creationId="{F7E80121-A3AA-44BD-B94A-11FDBEFD0369}"/>
          </ac:spMkLst>
        </pc:spChg>
        <pc:spChg chg="add">
          <ac:chgData name="abdulatef" userId="0cd58fd683d01076" providerId="LiveId" clId="{45E0495B-C277-4044-B8ED-8CCB79B9D53D}" dt="2025-09-07T20:20:18.740" v="1626" actId="26606"/>
          <ac:spMkLst>
            <pc:docMk/>
            <pc:sldMk cId="945635137" sldId="265"/>
            <ac:spMk id="4103" creationId="{E7C80B9C-CCB9-42D2-B7D6-BDA09F3EA8E9}"/>
          </ac:spMkLst>
        </pc:spChg>
        <pc:picChg chg="add mod">
          <ac:chgData name="abdulatef" userId="0cd58fd683d01076" providerId="LiveId" clId="{45E0495B-C277-4044-B8ED-8CCB79B9D53D}" dt="2025-09-07T20:20:39.514" v="1627" actId="1076"/>
          <ac:picMkLst>
            <pc:docMk/>
            <pc:sldMk cId="945635137" sldId="265"/>
            <ac:picMk id="4098" creationId="{F079623C-1075-43D5-B594-554790436E52}"/>
          </ac:picMkLst>
        </pc:picChg>
      </pc:sldChg>
      <pc:sldChg chg="new del">
        <pc:chgData name="abdulatef" userId="0cd58fd683d01076" providerId="LiveId" clId="{45E0495B-C277-4044-B8ED-8CCB79B9D53D}" dt="2025-09-07T15:19:52.970" v="1042" actId="680"/>
        <pc:sldMkLst>
          <pc:docMk/>
          <pc:sldMk cId="1225062955" sldId="265"/>
        </pc:sldMkLst>
      </pc:sldChg>
      <pc:sldChg chg="add del">
        <pc:chgData name="abdulatef" userId="0cd58fd683d01076" providerId="LiveId" clId="{45E0495B-C277-4044-B8ED-8CCB79B9D53D}" dt="2025-09-07T20:17:52.299" v="1620" actId="47"/>
        <pc:sldMkLst>
          <pc:docMk/>
          <pc:sldMk cId="3034215434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7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6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7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7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6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7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9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8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4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6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9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ee White And Light Pink Background Template to Edit Online">
            <a:extLst>
              <a:ext uri="{FF2B5EF4-FFF2-40B4-BE49-F238E27FC236}">
                <a16:creationId xmlns:a16="http://schemas.microsoft.com/office/drawing/2014/main" id="{51213609-06AC-4878-8E60-51B1CF661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6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60FD41-D996-440B-B869-98E1BCBD2C85}"/>
              </a:ext>
            </a:extLst>
          </p:cNvPr>
          <p:cNvSpPr txBox="1"/>
          <p:nvPr/>
        </p:nvSpPr>
        <p:spPr>
          <a:xfrm>
            <a:off x="469446" y="2012249"/>
            <a:ext cx="6172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33CC"/>
                </a:solidFill>
              </a:rPr>
              <a:t>The Princess and the Foal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B6671-A40E-496F-BC2A-75EE3B54FC68}"/>
              </a:ext>
            </a:extLst>
          </p:cNvPr>
          <p:cNvSpPr txBox="1"/>
          <p:nvPr/>
        </p:nvSpPr>
        <p:spPr>
          <a:xfrm>
            <a:off x="2550659" y="412002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33CC"/>
                </a:solidFill>
              </a:rPr>
              <a:t>By : Yasmina Yaish</a:t>
            </a:r>
          </a:p>
          <a:p>
            <a:r>
              <a:rPr lang="en-US" sz="1800" dirty="0">
                <a:solidFill>
                  <a:srgbClr val="FF33CC"/>
                </a:solidFill>
              </a:rPr>
              <a:t>            7E</a:t>
            </a:r>
          </a:p>
        </p:txBody>
      </p:sp>
      <p:pic>
        <p:nvPicPr>
          <p:cNvPr id="16" name="Picture 2" descr="The Princess and the Foal :HarperCollins Australia">
            <a:extLst>
              <a:ext uri="{FF2B5EF4-FFF2-40B4-BE49-F238E27FC236}">
                <a16:creationId xmlns:a16="http://schemas.microsoft.com/office/drawing/2014/main" id="{D9D3DDB1-B4F0-428A-B30A-5E9CC5E68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450"/>
          <a:stretch>
            <a:fillRect/>
          </a:stretch>
        </p:blipFill>
        <p:spPr bwMode="auto">
          <a:xfrm>
            <a:off x="6760528" y="538119"/>
            <a:ext cx="4044404" cy="5329281"/>
          </a:xfrm>
          <a:custGeom>
            <a:avLst/>
            <a:gdLst/>
            <a:ahLst/>
            <a:cxnLst/>
            <a:rect l="l" t="t" r="r" b="b"/>
            <a:pathLst>
              <a:path w="3876811" h="5127565">
                <a:moveTo>
                  <a:pt x="1941583" y="0"/>
                </a:moveTo>
                <a:lnTo>
                  <a:pt x="2111641" y="149098"/>
                </a:lnTo>
                <a:cubicBezTo>
                  <a:pt x="2533316" y="474958"/>
                  <a:pt x="3008486" y="564716"/>
                  <a:pt x="3370494" y="774450"/>
                </a:cubicBezTo>
                <a:cubicBezTo>
                  <a:pt x="3718589" y="1017851"/>
                  <a:pt x="3876811" y="1296993"/>
                  <a:pt x="3876811" y="1854685"/>
                </a:cubicBezTo>
                <a:cubicBezTo>
                  <a:pt x="3876811" y="2072195"/>
                  <a:pt x="3876810" y="2289706"/>
                  <a:pt x="3876810" y="2507216"/>
                </a:cubicBezTo>
                <a:lnTo>
                  <a:pt x="3872563" y="5127565"/>
                </a:lnTo>
                <a:lnTo>
                  <a:pt x="4248" y="5127565"/>
                </a:lnTo>
                <a:lnTo>
                  <a:pt x="0" y="2507216"/>
                </a:lnTo>
                <a:cubicBezTo>
                  <a:pt x="0" y="2289706"/>
                  <a:pt x="1" y="2072195"/>
                  <a:pt x="1" y="1854685"/>
                </a:cubicBezTo>
                <a:cubicBezTo>
                  <a:pt x="1" y="1296993"/>
                  <a:pt x="158225" y="1017851"/>
                  <a:pt x="506320" y="774450"/>
                </a:cubicBezTo>
                <a:cubicBezTo>
                  <a:pt x="868329" y="564716"/>
                  <a:pt x="1343500" y="474958"/>
                  <a:pt x="1765173" y="14909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9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ee White And Light Pink Background Template to Edit Online">
            <a:extLst>
              <a:ext uri="{FF2B5EF4-FFF2-40B4-BE49-F238E27FC236}">
                <a16:creationId xmlns:a16="http://schemas.microsoft.com/office/drawing/2014/main" id="{51213609-06AC-4878-8E60-51B1CF661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10"/>
            <a:ext cx="12192000" cy="683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441268-667B-4781-BB34-E611A5651323}"/>
              </a:ext>
            </a:extLst>
          </p:cNvPr>
          <p:cNvSpPr txBox="1"/>
          <p:nvPr/>
        </p:nvSpPr>
        <p:spPr>
          <a:xfrm>
            <a:off x="609600" y="2196405"/>
            <a:ext cx="86487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FF33CC"/>
                </a:solidFill>
              </a:rPr>
              <a:t>The novel is written by </a:t>
            </a:r>
            <a:r>
              <a:rPr lang="en-US" sz="2800" b="1" u="sng" dirty="0">
                <a:solidFill>
                  <a:srgbClr val="FF33CC"/>
                </a:solidFill>
              </a:rPr>
              <a:t>Stacy Gregg </a:t>
            </a:r>
            <a:r>
              <a:rPr lang="en-US" sz="2800" b="1" dirty="0">
                <a:solidFill>
                  <a:srgbClr val="FF33CC"/>
                </a:solidFill>
              </a:rPr>
              <a:t>that tells a fictional story inspired by the real-life childhood of Princess Haya Bint Al Hussein of Jordan</a:t>
            </a:r>
            <a:r>
              <a:rPr lang="en-US" sz="2800" b="1" i="0" dirty="0">
                <a:solidFill>
                  <a:srgbClr val="FF33CC"/>
                </a:solidFill>
                <a:effectLst/>
                <a:latin typeface="Google Sans"/>
              </a:rPr>
              <a:t>.</a:t>
            </a:r>
            <a:endParaRPr lang="en-US" sz="2800" b="1" dirty="0">
              <a:solidFill>
                <a:srgbClr val="FF33CC"/>
              </a:solidFill>
            </a:endParaRPr>
          </a:p>
        </p:txBody>
      </p:sp>
      <p:pic>
        <p:nvPicPr>
          <p:cNvPr id="3074" name="Picture 2" descr="Princess Haya bint al Hussein attends Ladies Day of Royal Ascot Races...">
            <a:extLst>
              <a:ext uri="{FF2B5EF4-FFF2-40B4-BE49-F238E27FC236}">
                <a16:creationId xmlns:a16="http://schemas.microsoft.com/office/drawing/2014/main" id="{A1E0802D-48EB-4143-B21B-BF9495C78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3095625"/>
            <a:ext cx="286702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0C7C5C-D496-45C6-962D-E34F955EADFB}"/>
              </a:ext>
            </a:extLst>
          </p:cNvPr>
          <p:cNvSpPr txBox="1"/>
          <p:nvPr/>
        </p:nvSpPr>
        <p:spPr>
          <a:xfrm>
            <a:off x="3286125" y="468005"/>
            <a:ext cx="544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Inspired The Story?</a:t>
            </a:r>
          </a:p>
        </p:txBody>
      </p:sp>
    </p:spTree>
    <p:extLst>
      <p:ext uri="{BB962C8B-B14F-4D97-AF65-F5344CB8AC3E}">
        <p14:creationId xmlns:p14="http://schemas.microsoft.com/office/powerpoint/2010/main" val="321966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ee White And Light Pink Background Template to Edit Online">
            <a:extLst>
              <a:ext uri="{FF2B5EF4-FFF2-40B4-BE49-F238E27FC236}">
                <a16:creationId xmlns:a16="http://schemas.microsoft.com/office/drawing/2014/main" id="{51213609-06AC-4878-8E60-51B1CF661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603976-F771-44E1-BF74-C59EC6FF03E8}"/>
              </a:ext>
            </a:extLst>
          </p:cNvPr>
          <p:cNvSpPr txBox="1"/>
          <p:nvPr/>
        </p:nvSpPr>
        <p:spPr>
          <a:xfrm>
            <a:off x="3352800" y="361950"/>
            <a:ext cx="530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Story about?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0B2B4-13AB-4027-90EF-DD59FDEB5003}"/>
              </a:ext>
            </a:extLst>
          </p:cNvPr>
          <p:cNvSpPr txBox="1"/>
          <p:nvPr/>
        </p:nvSpPr>
        <p:spPr>
          <a:xfrm>
            <a:off x="561974" y="1824335"/>
            <a:ext cx="110204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FF33CC"/>
                </a:solidFill>
                <a:effectLst/>
                <a:latin typeface="Google Sans"/>
              </a:rPr>
              <a:t>The story is about a young girl called Princess Haya after her mother</a:t>
            </a:r>
            <a:r>
              <a:rPr lang="en-US" sz="2800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sz="2800" b="1" i="0" dirty="0">
                <a:solidFill>
                  <a:srgbClr val="FF33CC"/>
                </a:solidFill>
                <a:effectLst/>
                <a:latin typeface="Google Sans"/>
              </a:rPr>
              <a:t>Queen Alia </a:t>
            </a:r>
            <a:r>
              <a:rPr lang="en-US" sz="2800" b="0" i="0" dirty="0">
                <a:solidFill>
                  <a:srgbClr val="FF33CC"/>
                </a:solidFill>
                <a:effectLst/>
                <a:latin typeface="Google Sans"/>
              </a:rPr>
              <a:t>passed away by airplane accident. Before her mother leaves  Haya did not want her mother to leave her and she cried so much but queen Alia </a:t>
            </a:r>
            <a:r>
              <a:rPr lang="en-US" sz="2800" dirty="0">
                <a:solidFill>
                  <a:srgbClr val="FF33CC"/>
                </a:solidFill>
                <a:latin typeface="Google Sans"/>
              </a:rPr>
              <a:t>had to travel for work. </a:t>
            </a:r>
            <a:endParaRPr lang="en-US" sz="2800" dirty="0">
              <a:solidFill>
                <a:srgbClr val="FF33CC"/>
              </a:solidFill>
            </a:endParaRPr>
          </a:p>
        </p:txBody>
      </p:sp>
      <p:pic>
        <p:nvPicPr>
          <p:cNvPr id="2050" name="Picture 2" descr="The Hashemites — Queen Alia and Princess Haya">
            <a:extLst>
              <a:ext uri="{FF2B5EF4-FFF2-40B4-BE49-F238E27FC236}">
                <a16:creationId xmlns:a16="http://schemas.microsoft.com/office/drawing/2014/main" id="{E4310CD4-3EC9-4889-8CBF-E416924D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555" y="3482193"/>
            <a:ext cx="3240982" cy="250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453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ee White And Light Pink Background Template to Edit Online">
            <a:extLst>
              <a:ext uri="{FF2B5EF4-FFF2-40B4-BE49-F238E27FC236}">
                <a16:creationId xmlns:a16="http://schemas.microsoft.com/office/drawing/2014/main" id="{51213609-06AC-4878-8E60-51B1CF661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836C1-ED20-4336-87B1-90E8D693CF20}"/>
              </a:ext>
            </a:extLst>
          </p:cNvPr>
          <p:cNvSpPr txBox="1"/>
          <p:nvPr/>
        </p:nvSpPr>
        <p:spPr>
          <a:xfrm>
            <a:off x="797641" y="1713968"/>
            <a:ext cx="109617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33CC"/>
                </a:solidFill>
                <a:latin typeface="Goudy Old Style (Body)"/>
              </a:rPr>
              <a:t>S</a:t>
            </a:r>
            <a:r>
              <a:rPr lang="en-US" sz="2800" b="0" i="0" dirty="0">
                <a:solidFill>
                  <a:srgbClr val="FF33CC"/>
                </a:solidFill>
                <a:effectLst/>
                <a:latin typeface="Goudy Old Style (Body)"/>
              </a:rPr>
              <a:t>he receives a foal for her birthday from her father King Hussein of Jordan, gave her a foal and </a:t>
            </a:r>
            <a:r>
              <a:rPr lang="en-US" sz="2800" dirty="0">
                <a:solidFill>
                  <a:srgbClr val="FF33CC"/>
                </a:solidFill>
                <a:latin typeface="Goudy Old Style (Body)"/>
              </a:rPr>
              <a:t>make </a:t>
            </a:r>
            <a:r>
              <a:rPr lang="en-US" sz="2800" b="0" i="0" dirty="0">
                <a:solidFill>
                  <a:srgbClr val="FF33CC"/>
                </a:solidFill>
                <a:effectLst/>
                <a:latin typeface="Goudy Old Style (Body)"/>
              </a:rPr>
              <a:t>a deep friendship with Haya and the Foal. And she  named the foal Bint al-</a:t>
            </a:r>
            <a:r>
              <a:rPr lang="en-US" sz="2800" b="0" i="0" dirty="0" err="1">
                <a:solidFill>
                  <a:srgbClr val="FF33CC"/>
                </a:solidFill>
                <a:effectLst/>
                <a:latin typeface="Goudy Old Style (Body)"/>
              </a:rPr>
              <a:t>Reeh</a:t>
            </a:r>
            <a:r>
              <a:rPr lang="en-US" sz="2800" b="0" i="0" dirty="0">
                <a:solidFill>
                  <a:srgbClr val="FF33CC"/>
                </a:solidFill>
                <a:effectLst/>
                <a:latin typeface="Goudy Old Style (Body)"/>
              </a:rPr>
              <a:t>. She became the first female to represent Jordan internationally at showjumping</a:t>
            </a:r>
            <a:r>
              <a:rPr lang="en-US" sz="2800" dirty="0">
                <a:solidFill>
                  <a:srgbClr val="FF33CC"/>
                </a:solidFill>
                <a:latin typeface="Goudy Old Style (Body)"/>
              </a:rPr>
              <a:t> at 13 years 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A85D23-A633-4AE4-8CCD-A6DEE78B31CA}"/>
              </a:ext>
            </a:extLst>
          </p:cNvPr>
          <p:cNvSpPr txBox="1"/>
          <p:nvPr/>
        </p:nvSpPr>
        <p:spPr>
          <a:xfrm>
            <a:off x="2743200" y="428736"/>
            <a:ext cx="61746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Story about?</a:t>
            </a:r>
          </a:p>
        </p:txBody>
      </p:sp>
      <p:pic>
        <p:nvPicPr>
          <p:cNvPr id="3074" name="Picture 2" descr="HRH Princess Haya Addresses a Heartfelt Letter to her Father HM Late King  Hussein | View Points | Ammon News">
            <a:extLst>
              <a:ext uri="{FF2B5EF4-FFF2-40B4-BE49-F238E27FC236}">
                <a16:creationId xmlns:a16="http://schemas.microsoft.com/office/drawing/2014/main" id="{D3B4B226-39AD-42A7-8BC8-09E3F24044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3" t="474" r="2666" b="-474"/>
          <a:stretch/>
        </p:blipFill>
        <p:spPr bwMode="auto">
          <a:xfrm>
            <a:off x="1703745" y="4107197"/>
            <a:ext cx="3524251" cy="20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RH Princess Haya - Stable Express">
            <a:extLst>
              <a:ext uri="{FF2B5EF4-FFF2-40B4-BE49-F238E27FC236}">
                <a16:creationId xmlns:a16="http://schemas.microsoft.com/office/drawing/2014/main" id="{2B991DAF-4B37-4410-AAE2-B0D5B3CE5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4059383"/>
            <a:ext cx="3291503" cy="213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78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ee White And Light Pink Background Template to Edit Online">
            <a:extLst>
              <a:ext uri="{FF2B5EF4-FFF2-40B4-BE49-F238E27FC236}">
                <a16:creationId xmlns:a16="http://schemas.microsoft.com/office/drawing/2014/main" id="{51213609-06AC-4878-8E60-51B1CF661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19AAC3-5320-4B9B-8F15-BF6B03120EFC}"/>
              </a:ext>
            </a:extLst>
          </p:cNvPr>
          <p:cNvSpPr txBox="1"/>
          <p:nvPr/>
        </p:nvSpPr>
        <p:spPr>
          <a:xfrm>
            <a:off x="2546555" y="275304"/>
            <a:ext cx="6666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dream was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483C6-DF5A-46B3-BD12-6E431697243B}"/>
              </a:ext>
            </a:extLst>
          </p:cNvPr>
          <p:cNvSpPr txBox="1"/>
          <p:nvPr/>
        </p:nvSpPr>
        <p:spPr>
          <a:xfrm>
            <a:off x="422786" y="1720645"/>
            <a:ext cx="10933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FF33CC"/>
                </a:solidFill>
              </a:rPr>
              <a:t>Her dream was to win the </a:t>
            </a:r>
            <a:r>
              <a:rPr lang="en-US" sz="2800" dirty="0">
                <a:solidFill>
                  <a:srgbClr val="FF33CC"/>
                </a:solidFill>
                <a:latin typeface="Goudy Old Style (Body)"/>
              </a:rPr>
              <a:t>king</a:t>
            </a:r>
            <a:r>
              <a:rPr lang="en-US" sz="2800" i="0" dirty="0">
                <a:solidFill>
                  <a:srgbClr val="FF33CC"/>
                </a:solidFill>
                <a:effectLst/>
                <a:latin typeface="Goudy Old Style (Body)"/>
              </a:rPr>
              <a:t>’s cup in Jordan when she was young, when she grew up she won the cup of Jordan. </a:t>
            </a:r>
            <a:endParaRPr lang="en-US" sz="2800" b="0" i="0" dirty="0">
              <a:solidFill>
                <a:srgbClr val="FF33CC"/>
              </a:solidFill>
              <a:effectLst/>
              <a:latin typeface="Goudy Old Style (Body)"/>
            </a:endParaRPr>
          </a:p>
        </p:txBody>
      </p:sp>
      <p:pic>
        <p:nvPicPr>
          <p:cNvPr id="1026" name="Picture 2" descr="bint Al Hussein, Princess Haya – The Horse Magazine">
            <a:extLst>
              <a:ext uri="{FF2B5EF4-FFF2-40B4-BE49-F238E27FC236}">
                <a16:creationId xmlns:a16="http://schemas.microsoft.com/office/drawing/2014/main" id="{7427D8AD-716C-4341-97CF-3923D236E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67" b="16301"/>
          <a:stretch/>
        </p:blipFill>
        <p:spPr bwMode="auto">
          <a:xfrm>
            <a:off x="8572499" y="2703835"/>
            <a:ext cx="2686051" cy="355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D206359A-F1E3-49EE-BBC2-40888C4A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4104" name="Freeform: Shape 4103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5" name="Freeform: Shape 4104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06" name="Freeform: Shape 4105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07" name="Freeform: Shape 4106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109" name="Rectangle 4108">
            <a:extLst>
              <a:ext uri="{FF2B5EF4-FFF2-40B4-BE49-F238E27FC236}">
                <a16:creationId xmlns:a16="http://schemas.microsoft.com/office/drawing/2014/main" id="{0FE9F5DD-ED74-DE4A-AC47-C6664B724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48B720-F733-47EC-8F9E-1D9206CFBBAE}"/>
              </a:ext>
            </a:extLst>
          </p:cNvPr>
          <p:cNvSpPr txBox="1"/>
          <p:nvPr/>
        </p:nvSpPr>
        <p:spPr>
          <a:xfrm>
            <a:off x="960120" y="960030"/>
            <a:ext cx="5143500" cy="1507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1" i="1" u="sng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Her marriage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AD4D1-F984-484A-8180-D1CB8FCE09EB}"/>
              </a:ext>
            </a:extLst>
          </p:cNvPr>
          <p:cNvSpPr txBox="1"/>
          <p:nvPr/>
        </p:nvSpPr>
        <p:spPr>
          <a:xfrm>
            <a:off x="952501" y="2844800"/>
            <a:ext cx="5143500" cy="305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In 2004, Princess Haya married Sheikh Mohammed bin Rashid Al Maktoum, the ruler of Dubai and she </a:t>
            </a:r>
            <a:r>
              <a:rPr lang="en-US" sz="2000" dirty="0">
                <a:solidFill>
                  <a:schemeClr val="tx2"/>
                </a:solidFill>
              </a:rPr>
              <a:t>bought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two children. Then she left him. Haya and her children went to live in London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Shiekh Mohamed Bin Rashed alMaktoum his bride Princess Haya Bent alHussein and Jordan's King Abdullah sit at al Baraka...">
            <a:extLst>
              <a:ext uri="{FF2B5EF4-FFF2-40B4-BE49-F238E27FC236}">
                <a16:creationId xmlns:a16="http://schemas.microsoft.com/office/drawing/2014/main" id="{CBDAEC13-EC2D-4EA0-943D-2D357E362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71"/>
          <a:stretch/>
        </p:blipFill>
        <p:spPr bwMode="auto">
          <a:xfrm>
            <a:off x="7749372" y="2077967"/>
            <a:ext cx="3094559" cy="325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BE9E86F5-3804-4993-9353-B93A62BA6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5154" y="761848"/>
            <a:ext cx="4014345" cy="5291886"/>
          </a:xfrm>
          <a:custGeom>
            <a:avLst/>
            <a:gdLst>
              <a:gd name="connsiteX0" fmla="*/ 2010463 w 4014345"/>
              <a:gd name="connsiteY0" fmla="*/ 0 h 5302828"/>
              <a:gd name="connsiteX1" fmla="*/ 2186554 w 4014345"/>
              <a:gd name="connsiteY1" fmla="*/ 153908 h 5302828"/>
              <a:gd name="connsiteX2" fmla="*/ 3490066 w 4014345"/>
              <a:gd name="connsiteY2" fmla="*/ 799434 h 5302828"/>
              <a:gd name="connsiteX3" fmla="*/ 4014345 w 4014345"/>
              <a:gd name="connsiteY3" fmla="*/ 1914517 h 5302828"/>
              <a:gd name="connsiteX4" fmla="*/ 4014344 w 4014345"/>
              <a:gd name="connsiteY4" fmla="*/ 2588099 h 5302828"/>
              <a:gd name="connsiteX5" fmla="*/ 4009930 w 4014345"/>
              <a:gd name="connsiteY5" fmla="*/ 5302828 h 5302828"/>
              <a:gd name="connsiteX6" fmla="*/ 4415 w 4014345"/>
              <a:gd name="connsiteY6" fmla="*/ 5302828 h 5302828"/>
              <a:gd name="connsiteX7" fmla="*/ 0 w 4014345"/>
              <a:gd name="connsiteY7" fmla="*/ 2588099 h 5302828"/>
              <a:gd name="connsiteX8" fmla="*/ 1 w 4014345"/>
              <a:gd name="connsiteY8" fmla="*/ 1914517 h 5302828"/>
              <a:gd name="connsiteX9" fmla="*/ 524282 w 4014345"/>
              <a:gd name="connsiteY9" fmla="*/ 799434 h 5302828"/>
              <a:gd name="connsiteX10" fmla="*/ 1827794 w 4014345"/>
              <a:gd name="connsiteY10" fmla="*/ 153908 h 530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4345" h="5302828">
                <a:moveTo>
                  <a:pt x="2010463" y="0"/>
                </a:moveTo>
                <a:lnTo>
                  <a:pt x="2186554" y="153908"/>
                </a:lnTo>
                <a:cubicBezTo>
                  <a:pt x="2623188" y="490280"/>
                  <a:pt x="3115215" y="582934"/>
                  <a:pt x="3490066" y="799434"/>
                </a:cubicBezTo>
                <a:cubicBezTo>
                  <a:pt x="3850510" y="1050687"/>
                  <a:pt x="4014345" y="1338834"/>
                  <a:pt x="4014345" y="1914517"/>
                </a:cubicBezTo>
                <a:cubicBezTo>
                  <a:pt x="4014345" y="2139044"/>
                  <a:pt x="4014344" y="2363572"/>
                  <a:pt x="4014344" y="2588099"/>
                </a:cubicBezTo>
                <a:lnTo>
                  <a:pt x="4009930" y="5302828"/>
                </a:lnTo>
                <a:lnTo>
                  <a:pt x="4415" y="5302828"/>
                </a:lnTo>
                <a:lnTo>
                  <a:pt x="0" y="2588099"/>
                </a:lnTo>
                <a:cubicBezTo>
                  <a:pt x="0" y="2363572"/>
                  <a:pt x="1" y="2139044"/>
                  <a:pt x="1" y="1914517"/>
                </a:cubicBezTo>
                <a:cubicBezTo>
                  <a:pt x="1" y="1338834"/>
                  <a:pt x="163838" y="1050687"/>
                  <a:pt x="524282" y="799434"/>
                </a:cubicBezTo>
                <a:cubicBezTo>
                  <a:pt x="899134" y="582934"/>
                  <a:pt x="1391162" y="490280"/>
                  <a:pt x="1827794" y="153908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1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E7C80B9C-CCB9-42D2-B7D6-BDA09F3EA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Nice background Images - Free Download on Freepik">
            <a:extLst>
              <a:ext uri="{FF2B5EF4-FFF2-40B4-BE49-F238E27FC236}">
                <a16:creationId xmlns:a16="http://schemas.microsoft.com/office/drawing/2014/main" id="{F079623C-1075-43D5-B594-554790436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>
            <a:fillRect/>
          </a:stretch>
        </p:blipFill>
        <p:spPr bwMode="auto">
          <a:xfrm>
            <a:off x="21" y="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D4675D-D52A-4D94-90C0-650128327146}"/>
              </a:ext>
            </a:extLst>
          </p:cNvPr>
          <p:cNvSpPr txBox="1"/>
          <p:nvPr/>
        </p:nvSpPr>
        <p:spPr>
          <a:xfrm>
            <a:off x="1600200" y="2688392"/>
            <a:ext cx="10039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Thank You For Listening</a:t>
            </a:r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3536342C-38D4-4F27-98D1-98ED62BE9EE2}"/>
              </a:ext>
            </a:extLst>
          </p:cNvPr>
          <p:cNvSpPr/>
          <p:nvPr/>
        </p:nvSpPr>
        <p:spPr>
          <a:xfrm>
            <a:off x="10587027" y="2688382"/>
            <a:ext cx="1228725" cy="1171575"/>
          </a:xfrm>
          <a:prstGeom prst="hear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F7E80121-A3AA-44BD-B94A-11FDBEFD0369}"/>
              </a:ext>
            </a:extLst>
          </p:cNvPr>
          <p:cNvSpPr/>
          <p:nvPr/>
        </p:nvSpPr>
        <p:spPr>
          <a:xfrm>
            <a:off x="185748" y="2582820"/>
            <a:ext cx="1228725" cy="1171575"/>
          </a:xfrm>
          <a:prstGeom prst="hear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3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MarrakeshVTI">
  <a:themeElements>
    <a:clrScheme name="Marrakesh">
      <a:dk1>
        <a:srgbClr val="000000"/>
      </a:dk1>
      <a:lt1>
        <a:srgbClr val="FFFFFF"/>
      </a:lt1>
      <a:dk2>
        <a:srgbClr val="431C30"/>
      </a:dk2>
      <a:lt2>
        <a:srgbClr val="F3F0EF"/>
      </a:lt2>
      <a:accent1>
        <a:srgbClr val="B35B55"/>
      </a:accent1>
      <a:accent2>
        <a:srgbClr val="CF7E6C"/>
      </a:accent2>
      <a:accent3>
        <a:srgbClr val="CA8F58"/>
      </a:accent3>
      <a:accent4>
        <a:srgbClr val="A97C54"/>
      </a:accent4>
      <a:accent5>
        <a:srgbClr val="917E45"/>
      </a:accent5>
      <a:accent6>
        <a:srgbClr val="647576"/>
      </a:accent6>
      <a:hlink>
        <a:srgbClr val="A25872"/>
      </a:hlink>
      <a:folHlink>
        <a:srgbClr val="667A7E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227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Google Sans</vt:lpstr>
      <vt:lpstr>Goudy Old Style</vt:lpstr>
      <vt:lpstr>Goudy Old Style (Body)</vt:lpstr>
      <vt:lpstr>Wingdings</vt:lpstr>
      <vt:lpstr>MarrakeshVTI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Princess and the Foal</dc:title>
  <dc:creator>abdulatef</dc:creator>
  <cp:lastModifiedBy>abdulatef</cp:lastModifiedBy>
  <cp:revision>2</cp:revision>
  <dcterms:created xsi:type="dcterms:W3CDTF">2025-09-07T11:58:45Z</dcterms:created>
  <dcterms:modified xsi:type="dcterms:W3CDTF">2025-09-07T22:29:11Z</dcterms:modified>
</cp:coreProperties>
</file>