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D"/>
    <a:srgbClr val="FFE4AF"/>
    <a:srgbClr val="FFD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B2BF-6039-6E1B-44AF-8962340B5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22D76-9F72-C96C-85AF-DD602A734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73497-E246-9D04-9A26-E8D71F9A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54D57-6445-6A5E-CFD0-2257B59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4F80-8D08-6869-4608-A542D992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D682-FFBB-3B9D-9C5E-1ACED663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092DE-6215-686E-7EEB-EA6106D47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B682-A6CA-53CD-F306-C0AD1632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A81C-7A8E-CCB1-6D95-4C5AA6CA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13E0C-C3FD-07E4-192D-BE64BE2E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EF748-8CF0-E68A-815E-8D6157FA4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E21B0-1B1F-E711-CE21-D2AAF81B0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BB008-6F2C-FCCE-5C67-2AC4274E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10C50-C6BB-1A36-0DD4-D5A16730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E5F1D-FBC9-5C70-3E2C-99093270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C654-55A8-BA79-04BE-4E280699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C0F2-15F9-20CF-839C-1111192A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2B020-4F51-30BA-83C3-81EE48D3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98585-0B1B-0E9B-5C2C-B9870DBE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95A0A-092C-460F-D51D-F54FFA6D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7814-E0BC-C3E7-61C5-A5E6C40C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857CA-34EE-A307-4D5A-B8DD6168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CEC36-E8E7-3AB2-4655-5F7EA27B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CD46B-BF70-B75E-0837-A3C8220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2C2BB-5FDC-0E30-22C4-45B399DB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A8E5-3485-B148-9914-19C91E88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5309-053E-57FB-ED87-A4EE45FBE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91121-1BBB-6F6C-3544-FE4D78076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03CA0-9640-DAB4-AF2E-5ED1A459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7455F-E63E-DDBA-22C6-6DE8A177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B5A6F-E1B9-7C4E-5F91-D136F647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98F5-833A-23B7-FDFE-2D3C557F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52C92-40DA-EC3E-0AD8-CA802BEA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0C94D-9B23-FF57-C86E-7DB676D3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B00A5-0C05-AACB-38ED-4AA76D79D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097FF-C72C-7D6A-145E-02A6C3CE9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B15BE-E209-F2A1-F371-11504917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CFD34-B3C0-F09A-183A-377B83F8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00A21-BA3E-76A1-DEC8-0A2FA563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7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5DB6-72AB-54AF-717D-5DFD45A1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753D1-4CAC-2222-1926-1CF27EF9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5E321-3B88-73B3-64DB-B92648D3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5C99E-3D85-285A-62B4-67876E2F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8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4EB66-98C9-547E-2254-9F27683F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6DBCB-E72D-ABD3-9ABE-556F2A20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6B133-0335-E23D-11C1-0D896F88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97CC-CCFC-8F46-B069-7A5E196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370A-21C2-D4AD-5E50-76EE8AA0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F02A-573A-7429-E3FF-DEE00A825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F0606-63B5-5A60-40D7-35EFFBD8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17B6-A4CC-EE43-5BE4-B66B290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5EB49-C7D5-8C20-5EA2-526B2B45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4F5D-4EAA-EFA1-4696-F091EBB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A430F-ECBD-C746-BCCC-BA95AA24C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0EED6-4B6A-76FB-9746-0E806238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902B8-7C6E-1E25-66FB-D21DCF24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CFEE2-2F7C-DFEC-1F03-6AE039F3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09877-348E-9EAC-D80C-27FF3DA6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0AB83-8DB9-B048-27CF-474B1FFE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1F4A1-D88F-55AE-FAC5-16E57CB9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9EF57-DC10-F2C5-AF04-584413D27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95C8-971F-4434-AE51-C0DA5FC35842}" type="datetimeFigureOut">
              <a:rPr lang="en-US" smtClean="0"/>
              <a:t>2025-09-09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C585-2694-1193-3BBD-316A43617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06DB-1DA1-F436-701C-B112EAA4E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F744-7470-4975-BD6A-4E1002F9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00 Year Old Book Cover Invitation | Zazzle">
            <a:extLst>
              <a:ext uri="{FF2B5EF4-FFF2-40B4-BE49-F238E27FC236}">
                <a16:creationId xmlns:a16="http://schemas.microsoft.com/office/drawing/2014/main" id="{AD09EF61-2F49-961F-A93F-13F6ECEC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in af Laurence Gonry Spacepafpaf på Cours 24">
            <a:extLst>
              <a:ext uri="{FF2B5EF4-FFF2-40B4-BE49-F238E27FC236}">
                <a16:creationId xmlns:a16="http://schemas.microsoft.com/office/drawing/2014/main" id="{F37D0ED0-D10A-E609-89E1-9EA7A760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2" y="370666"/>
            <a:ext cx="4713514" cy="611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terary Devices In Gulliver's Travels ️">
            <a:extLst>
              <a:ext uri="{FF2B5EF4-FFF2-40B4-BE49-F238E27FC236}">
                <a16:creationId xmlns:a16="http://schemas.microsoft.com/office/drawing/2014/main" id="{F3CA4258-205F-5BD1-82F1-B52055E37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73761" r="11906" b="20406"/>
          <a:stretch>
            <a:fillRect/>
          </a:stretch>
        </p:blipFill>
        <p:spPr bwMode="auto">
          <a:xfrm>
            <a:off x="7128359" y="1484945"/>
            <a:ext cx="3996839" cy="93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F391F0-3A71-759E-9E0F-22FBA38EE55C}"/>
              </a:ext>
            </a:extLst>
          </p:cNvPr>
          <p:cNvSpPr txBox="1"/>
          <p:nvPr/>
        </p:nvSpPr>
        <p:spPr>
          <a:xfrm>
            <a:off x="7749734" y="4069996"/>
            <a:ext cx="2754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4D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Rayyan Essam Al Hadid </a:t>
            </a:r>
            <a:br>
              <a:rPr lang="en-US" sz="2800" b="1" dirty="0">
                <a:solidFill>
                  <a:srgbClr val="FFF4D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800" b="1" dirty="0">
                <a:solidFill>
                  <a:srgbClr val="FFF4DD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7th grade </a:t>
            </a:r>
            <a:endParaRPr lang="en-US" sz="2800" b="1" dirty="0">
              <a:solidFill>
                <a:srgbClr val="FFF4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AI Image | an old book with a torn page and a torn page ...">
            <a:extLst>
              <a:ext uri="{FF2B5EF4-FFF2-40B4-BE49-F238E27FC236}">
                <a16:creationId xmlns:a16="http://schemas.microsoft.com/office/drawing/2014/main" id="{ACAC7110-C2E0-C0C8-B4E2-4CB973CE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543AC-584B-5BF7-AD80-BA389D1FFB2C}"/>
              </a:ext>
            </a:extLst>
          </p:cNvPr>
          <p:cNvSpPr txBox="1">
            <a:spLocks/>
          </p:cNvSpPr>
          <p:nvPr/>
        </p:nvSpPr>
        <p:spPr>
          <a:xfrm>
            <a:off x="6466113" y="1012371"/>
            <a:ext cx="5431973" cy="52360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Gulliver's Travels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originally titled 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Travels into Several Remote Nations of the World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   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Written by the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Anglo-Irish writer Jonathan Swift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who was from Ireland, but his family came from England.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a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1726 adventure and prose satire novel.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Which is an art or literature that uses irony, and sarcasm to talk about evil or bad behavior in humanity. 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purpose of this genre is to change or improve the problem highlighted by making it sound funny and ridiculous to make people think they can change something.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2" name="Picture 3" descr="Discovering the Brilliance of Jonathan Swift's Best Fictional Work: A ...">
            <a:extLst>
              <a:ext uri="{FF2B5EF4-FFF2-40B4-BE49-F238E27FC236}">
                <a16:creationId xmlns:a16="http://schemas.microsoft.com/office/drawing/2014/main" id="{F239CD0F-42C4-9397-82F2-0A30FF49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8" y="867957"/>
            <a:ext cx="4027713" cy="5122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3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AI Image | an old book with a torn page and a torn page ...">
            <a:extLst>
              <a:ext uri="{FF2B5EF4-FFF2-40B4-BE49-F238E27FC236}">
                <a16:creationId xmlns:a16="http://schemas.microsoft.com/office/drawing/2014/main" id="{B75B637A-7F3D-B03B-496C-3499BC45D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B6D1-FF44-9535-E9A9-E106F64C335A}"/>
              </a:ext>
            </a:extLst>
          </p:cNvPr>
          <p:cNvSpPr txBox="1"/>
          <p:nvPr/>
        </p:nvSpPr>
        <p:spPr>
          <a:xfrm>
            <a:off x="852909" y="1978093"/>
            <a:ext cx="492740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Main Character:</a:t>
            </a:r>
          </a:p>
          <a:p>
            <a:endParaRPr lang="en-US" sz="2600" dirty="0"/>
          </a:p>
          <a:p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Lemuel Gulliver – A curious and brave Englishman who works as a ship’s doctor. 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He travels to strange lands and tells the stories of what he sees.</a:t>
            </a:r>
          </a:p>
        </p:txBody>
      </p:sp>
      <p:pic>
        <p:nvPicPr>
          <p:cNvPr id="5" name="Picture 8" descr="Gulliver's Travels (2010)">
            <a:extLst>
              <a:ext uri="{FF2B5EF4-FFF2-40B4-BE49-F238E27FC236}">
                <a16:creationId xmlns:a16="http://schemas.microsoft.com/office/drawing/2014/main" id="{231EC521-59E6-7194-088A-87DF87C4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2858" r="4731" b="19206"/>
          <a:stretch>
            <a:fillRect/>
          </a:stretch>
        </p:blipFill>
        <p:spPr bwMode="auto">
          <a:xfrm>
            <a:off x="7083360" y="780376"/>
            <a:ext cx="4121280" cy="529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2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E2D52-684D-B039-681B-62A87190D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AI Image | an old book with a torn page and a torn page ...">
            <a:extLst>
              <a:ext uri="{FF2B5EF4-FFF2-40B4-BE49-F238E27FC236}">
                <a16:creationId xmlns:a16="http://schemas.microsoft.com/office/drawing/2014/main" id="{C4307973-D597-895A-1726-E6AE0847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C39F9-1C70-F1BA-9E60-01C88C67FC93}"/>
              </a:ext>
            </a:extLst>
          </p:cNvPr>
          <p:cNvSpPr txBox="1"/>
          <p:nvPr/>
        </p:nvSpPr>
        <p:spPr>
          <a:xfrm>
            <a:off x="707571" y="1072068"/>
            <a:ext cx="509451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Plot Summary</a:t>
            </a:r>
          </a:p>
          <a:p>
            <a:pPr>
              <a:buNone/>
            </a:pP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Gulliver goes on four big sea adventures, and each one takes him to a strange and magical land: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2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+mj-lt"/>
              <a:buAutoNum type="arabicPeriod"/>
            </a:pP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Lilliput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A land of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tiny people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only 6 inches tall! Gulliver is a giant here. The people argue about silly things, like which end of an egg to crack.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part makes fun of how governments fight over unimportant things.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78E41B-64A9-E373-F9DA-BC76597376D8}"/>
              </a:ext>
            </a:extLst>
          </p:cNvPr>
          <p:cNvSpPr txBox="1"/>
          <p:nvPr/>
        </p:nvSpPr>
        <p:spPr>
          <a:xfrm>
            <a:off x="6509658" y="1205854"/>
            <a:ext cx="541019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Brobdingnag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A land of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giants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Now </a:t>
            </a:r>
            <a:r>
              <a:rPr lang="en-US" sz="26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Gulliver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the tiny one! The giants think people in Europe (like Gulliver) are foolish and selfish.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part shows how 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strange human behavior 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looks from a different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view.</a:t>
            </a:r>
          </a:p>
        </p:txBody>
      </p:sp>
      <p:pic>
        <p:nvPicPr>
          <p:cNvPr id="6148" name="Picture 4" descr="Gulliver’s Travels | Summary, Characters, Analysis, &amp; Facts | Britannica">
            <a:extLst>
              <a:ext uri="{FF2B5EF4-FFF2-40B4-BE49-F238E27FC236}">
                <a16:creationId xmlns:a16="http://schemas.microsoft.com/office/drawing/2014/main" id="{FA4A8E51-8696-AC34-DA3F-A30A231F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42" y="2424755"/>
            <a:ext cx="2296887" cy="352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5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142A-6031-C086-C00D-528C17488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AI Image | an old book with a torn page and a torn page ...">
            <a:extLst>
              <a:ext uri="{FF2B5EF4-FFF2-40B4-BE49-F238E27FC236}">
                <a16:creationId xmlns:a16="http://schemas.microsoft.com/office/drawing/2014/main" id="{B054FC35-45F2-7124-67C2-72B8B950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DD2E63-E314-560C-B27D-3EF0E3A547A0}"/>
              </a:ext>
            </a:extLst>
          </p:cNvPr>
          <p:cNvSpPr txBox="1"/>
          <p:nvPr/>
        </p:nvSpPr>
        <p:spPr>
          <a:xfrm>
            <a:off x="6466115" y="577710"/>
            <a:ext cx="546462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Laputa and other islands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A land of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scientists and thinkers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who are so focused on weird ideas that they forget common sense.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part makes fun of people who care more about looking smart than being practical.</a:t>
            </a:r>
            <a:br>
              <a:rPr lang="en-US" sz="26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2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4. Houyhnhnms and Yahoos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– A land where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horses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the smart, kind rulers, and the </a:t>
            </a: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humans (called Yahoos)</a:t>
            </a: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are wild, dirty, and mean. Gulliver starts to think the horses are better than people.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part shows how bad humans can be when they act selfishly.</a:t>
            </a:r>
          </a:p>
        </p:txBody>
      </p:sp>
      <p:pic>
        <p:nvPicPr>
          <p:cNvPr id="7170" name="Picture 2" descr="Laputa">
            <a:extLst>
              <a:ext uri="{FF2B5EF4-FFF2-40B4-BE49-F238E27FC236}">
                <a16:creationId xmlns:a16="http://schemas.microsoft.com/office/drawing/2014/main" id="{C04DCFE3-0B81-CB53-5520-4C705A1BF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1" y="785261"/>
            <a:ext cx="2400638" cy="3497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ulliver-winter-houyhnhnm-yahoos - laCOOLtura">
            <a:extLst>
              <a:ext uri="{FF2B5EF4-FFF2-40B4-BE49-F238E27FC236}">
                <a16:creationId xmlns:a16="http://schemas.microsoft.com/office/drawing/2014/main" id="{8A92E251-7D9C-79DA-9751-141CDC823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373" r="4876" b="9440"/>
          <a:stretch>
            <a:fillRect/>
          </a:stretch>
        </p:blipFill>
        <p:spPr bwMode="auto">
          <a:xfrm>
            <a:off x="3026229" y="1948541"/>
            <a:ext cx="2569028" cy="380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1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emium AI Image | an old book with a torn page and a torn page ...">
            <a:extLst>
              <a:ext uri="{FF2B5EF4-FFF2-40B4-BE49-F238E27FC236}">
                <a16:creationId xmlns:a16="http://schemas.microsoft.com/office/drawing/2014/main" id="{D7EFED71-6818-4880-CCC6-EAD6ADC8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9683B0-1BB5-5FCE-8B68-CD912E9575C9}"/>
              </a:ext>
            </a:extLst>
          </p:cNvPr>
          <p:cNvSpPr txBox="1"/>
          <p:nvPr/>
        </p:nvSpPr>
        <p:spPr>
          <a:xfrm>
            <a:off x="446314" y="2378202"/>
            <a:ext cx="546462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Even though it’s funny and full of imagination, the book teaches us to:</a:t>
            </a:r>
            <a:b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sz="2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Think about how we behave as people and as a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See the world from different points of view</a:t>
            </a:r>
          </a:p>
        </p:txBody>
      </p:sp>
      <p:pic>
        <p:nvPicPr>
          <p:cNvPr id="8196" name="Picture 4" descr="Design and Cursive. Why the Death of Cursive Writing Will… | by matt ...">
            <a:extLst>
              <a:ext uri="{FF2B5EF4-FFF2-40B4-BE49-F238E27FC236}">
                <a16:creationId xmlns:a16="http://schemas.microsoft.com/office/drawing/2014/main" id="{FE75938D-A823-CE2F-0C84-D4B333A83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4" t="25906" r="20714" b="39979"/>
          <a:stretch>
            <a:fillRect/>
          </a:stretch>
        </p:blipFill>
        <p:spPr bwMode="auto">
          <a:xfrm>
            <a:off x="7741557" y="2902850"/>
            <a:ext cx="2788593" cy="105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9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402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New</dc:creator>
  <cp:lastModifiedBy>New</cp:lastModifiedBy>
  <cp:revision>9</cp:revision>
  <dcterms:created xsi:type="dcterms:W3CDTF">2025-09-08T22:39:23Z</dcterms:created>
  <dcterms:modified xsi:type="dcterms:W3CDTF">2025-09-08T23:54:14Z</dcterms:modified>
</cp:coreProperties>
</file>