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CC28A-1C93-4C5A-A080-E349BD4B883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5FF3-79F2-44B6-A698-C53FE4AE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5FF3-79F2-44B6-A698-C53FE4AE3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5362600"/>
            <a:ext cx="7772400" cy="1470025"/>
          </a:xfrm>
        </p:spPr>
        <p:txBody>
          <a:bodyPr>
            <a:normAutofit/>
          </a:bodyPr>
          <a:lstStyle/>
          <a:p>
            <a:r>
              <a:rPr sz="7200" b="1" i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King Lear – Act 1, Scene 1</a:t>
            </a:r>
            <a:endParaRPr sz="7200" b="1" i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32" y="7966735"/>
            <a:ext cx="6400800" cy="1752600"/>
          </a:xfrm>
        </p:spPr>
        <p:txBody>
          <a:bodyPr/>
          <a:lstStyle/>
          <a:p>
            <a:r>
              <a:rPr lang="en-US" dirty="0" smtClean="0"/>
              <a:t>Done by Mira </a:t>
            </a:r>
            <a:r>
              <a:rPr lang="en-US" dirty="0" err="1" smtClean="0"/>
              <a:t>Derbas</a:t>
            </a:r>
            <a:r>
              <a:rPr lang="en-US" dirty="0" smtClean="0"/>
              <a:t> 8C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Main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King Lear decides to divide his kingdom among his three daughters.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He tests their love with a “love contest.”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Goneril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and Regan flatter him with exaggerated words.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refuses to flatter and says she loves him truthfully.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Lear disowns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and banishes her.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Kent defends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but is also banished.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France marries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despite no dowry.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99">
            <a:off x="5670366" y="53101"/>
            <a:ext cx="1932382" cy="147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latin typeface="Arabic Typesetting" pitchFamily="66" charset="-78"/>
                <a:cs typeface="Arabic Typesetting" pitchFamily="66" charset="-78"/>
              </a:rPr>
              <a:t>Main</a:t>
            </a: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dirty="0">
                <a:latin typeface="Arabic Typesetting" pitchFamily="66" charset="-78"/>
                <a:cs typeface="Arabic Typesetting" pitchFamily="66" charset="-78"/>
              </a:rPr>
            </a:br>
            <a:r>
              <a:rPr dirty="0" smtClean="0">
                <a:latin typeface="Arabic Typesetting" pitchFamily="66" charset="-78"/>
                <a:cs typeface="Arabic Typesetting" pitchFamily="66" charset="-78"/>
              </a:rPr>
              <a:t>Characters</a:t>
            </a:r>
            <a:endParaRPr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King Lear – proud, impulsive ruler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Goneril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– eldest daughter, flattering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Regan – second daughter, deceitful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– honest and principled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Kent – loyal nobleman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France &amp; Burgundy –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Cordelia’s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suitors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Gloucester &amp; Edmund – subplot characte</a:t>
            </a:r>
            <a:r>
              <a:rPr dirty="0"/>
              <a:t>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12" y="1600200"/>
            <a:ext cx="2552188" cy="226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Power &amp; Authority – Lear divides his kingdom.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Appearance vs. Reality – Flattery vs. honesty.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Family &amp; Loyalty –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Cordelia’s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truth vs. sisters’ greed.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Foolishness &amp; Pride – Lear’s rash decision.</a:t>
            </a:r>
          </a:p>
          <a:p>
            <a:endParaRPr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Example: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Cordelia’s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refusal to flatter shows honesty vs. deception.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99">
            <a:off x="6819031" y="621478"/>
            <a:ext cx="2206468" cy="18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Short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Act 1, Scene 1 shows Lear’s fateful mistake: he gives power to the wrong daughters and rejects the one who truly loves him. This sets the stage for betrayal, conflict, and tragedy</a:t>
            </a:r>
            <a:r>
              <a:rPr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28" y="3509948"/>
            <a:ext cx="3398944" cy="29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Impressions &amp;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82440"/>
          </a:xfrm>
        </p:spPr>
        <p:txBody>
          <a:bodyPr>
            <a:normAutofit fontScale="92500" lnSpcReduction="10000"/>
          </a:bodyPr>
          <a:lstStyle/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Impression: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The scene is dramatic and shocking.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Lear appears proud and blind to truth.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</a:t>
            </a:r>
            <a:r>
              <a:rPr dirty="0" err="1">
                <a:latin typeface="Arabic Typesetting" pitchFamily="66" charset="-78"/>
                <a:cs typeface="Arabic Typesetting" pitchFamily="66" charset="-78"/>
              </a:rPr>
              <a:t>Cordelia</a:t>
            </a:r>
            <a:r>
              <a:rPr dirty="0">
                <a:latin typeface="Arabic Typesetting" pitchFamily="66" charset="-78"/>
                <a:cs typeface="Arabic Typesetting" pitchFamily="66" charset="-78"/>
              </a:rPr>
              <a:t> is admirable for her honesty.</a:t>
            </a:r>
          </a:p>
          <a:p>
            <a:endParaRPr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Expectation for Act 1, Scene 2: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More family conflict will appear.</a:t>
            </a:r>
          </a:p>
          <a:p>
            <a:r>
              <a:rPr dirty="0">
                <a:latin typeface="Arabic Typesetting" pitchFamily="66" charset="-78"/>
                <a:cs typeface="Arabic Typesetting" pitchFamily="66" charset="-78"/>
              </a:rPr>
              <a:t>• Gloucester and Edmund’s story will develop</a:t>
            </a:r>
            <a:r>
              <a:rPr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80" y="5984240"/>
            <a:ext cx="70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ndalus" pitchFamily="18" charset="-78"/>
                <a:cs typeface="Andalus" pitchFamily="18" charset="-78"/>
              </a:rPr>
              <a:t>DONE BY MIRA DERBAS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78" y="1899920"/>
            <a:ext cx="3345304" cy="287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0" y="5882641"/>
            <a:ext cx="543182" cy="46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288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King Lear – Act 1, Scene 1</vt:lpstr>
      <vt:lpstr>Main Events</vt:lpstr>
      <vt:lpstr>Main Characters</vt:lpstr>
      <vt:lpstr>Themes</vt:lpstr>
      <vt:lpstr>Short Summary</vt:lpstr>
      <vt:lpstr>Impressions &amp; Expectations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Lear – Act 1, Scene 1</dc:title>
  <dc:creator>user</dc:creator>
  <dc:description>generated using python-pptx</dc:description>
  <cp:lastModifiedBy>user</cp:lastModifiedBy>
  <cp:revision>4</cp:revision>
  <dcterms:created xsi:type="dcterms:W3CDTF">2013-01-27T09:14:16Z</dcterms:created>
  <dcterms:modified xsi:type="dcterms:W3CDTF">2025-09-16T16:37:35Z</dcterms:modified>
</cp:coreProperties>
</file>