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eb90f06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eb90f06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eb90f06c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7eb90f06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eb90f06c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eb90f06c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eb90f06c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eb90f06c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eb90f06c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eb90f06c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eb90f06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7eb90f06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eb90f06c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7eb90f06c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King Lear: Act 1, Scene 1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r>
              <a:rPr lang="en"/>
              <a:t> by: Yaser Zeineh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Class: 8D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 title="kinglea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75" y="445025"/>
            <a:ext cx="77152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en" sz="3300"/>
              <a:t>Main events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Lear plans to divide the realm by a love test.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Goneril and Regan flatter and gain large shares.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Cordelia refuses to flatter and is disowned.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Kent defends her and is banished.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Burgundy pulls out; France marries Cordelia.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Lear gives rule to Goneril and Regan and keeps one hundred knights. The sisters plan to control him.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King Lear</a:t>
            </a:r>
            <a:r>
              <a:rPr lang="en"/>
              <a:t>: proud, ageing, quick to anger.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Goneril</a:t>
            </a:r>
            <a:r>
              <a:rPr lang="en"/>
              <a:t>: eldest, smooth, selfish.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Regan</a:t>
            </a:r>
            <a:r>
              <a:rPr lang="en"/>
              <a:t>: similar to Goneril.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Cordelia</a:t>
            </a:r>
            <a:r>
              <a:rPr lang="en"/>
              <a:t>: honest, steady.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Kent</a:t>
            </a:r>
            <a:r>
              <a:rPr lang="en"/>
              <a:t>: loyal counsellor.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Gloucester</a:t>
            </a:r>
            <a:r>
              <a:rPr lang="en"/>
              <a:t>: senior lord, father of two sons.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Edmund</a:t>
            </a:r>
            <a:r>
              <a:rPr lang="en"/>
              <a:t>: illegitimate, watchful.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Burgundy</a:t>
            </a:r>
            <a:r>
              <a:rPr lang="en"/>
              <a:t>: suitor focused on dowry.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France</a:t>
            </a:r>
            <a:r>
              <a:rPr lang="en"/>
              <a:t>: suitor who values character.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226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1700"/>
              <a:t>Words contradicting actions</a:t>
            </a:r>
            <a:endParaRPr b="1"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People can sound kind but not be kind.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Example: the two elder sisters speak nicely in public, then plan in private to control their father.</a:t>
            </a:r>
            <a:endParaRPr sz="1700"/>
          </a:p>
          <a:p>
            <a:pPr indent="-312261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 sz="1700"/>
              <a:t>Pride and poor choices</a:t>
            </a:r>
            <a:endParaRPr b="1"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Wanting praise leads to bad decisions.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Example: Lear pushes away the honest daughter and the loyal adviser because they do not please him.</a:t>
            </a:r>
            <a:endParaRPr sz="1700"/>
          </a:p>
          <a:p>
            <a:pPr indent="-312261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 sz="1700"/>
              <a:t>Order and confusion</a:t>
            </a:r>
            <a:endParaRPr b="1"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Sharing power without clear rules causes trouble.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Example: Lear gives rule to his elder daughters but keeps one hundred knights and moves between their houses, which creates confusion.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Summary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court, a love test decides how the realm is shared.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Flattery wins, honesty loses, and real power shifts to the elder sisters.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family is divided, and the stage is set for conflict.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Impression and What I expect next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Impression: Lear wants praise more than truth, which is unwise for a ruler.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Next: the sisters will tighten control, and Edmund will start trouble in Gloucester’s house.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very much for listening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Any Questions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Yaser Zeineh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8D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