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AD110D-5F1F-473E-8C8A-D4F9BF1F78F2}" type="doc">
      <dgm:prSet loTypeId="urn:microsoft.com/office/officeart/2008/layout/LinedList" loCatId="list" qsTypeId="urn:microsoft.com/office/officeart/2005/8/quickstyle/simple5" qsCatId="simple" csTypeId="urn:microsoft.com/office/officeart/2005/8/colors/colorful2" csCatId="colorful" phldr="1"/>
      <dgm:spPr/>
      <dgm:t>
        <a:bodyPr/>
        <a:lstStyle/>
        <a:p>
          <a:endParaRPr lang="en-US"/>
        </a:p>
      </dgm:t>
    </dgm:pt>
    <dgm:pt modelId="{8C6F1B4C-B44D-4D72-999C-6F438FEC516F}">
      <dgm:prSet/>
      <dgm:spPr/>
      <dgm:t>
        <a:bodyPr/>
        <a:lstStyle/>
        <a:p>
          <a:r>
            <a:rPr lang="en-US" dirty="0"/>
            <a:t>Kent and Gloucester talked about the “plan” of how he is dividing his kingdom </a:t>
          </a:r>
        </a:p>
      </dgm:t>
    </dgm:pt>
    <dgm:pt modelId="{774F4144-38B8-4481-AAB0-D0B4020359CB}" type="parTrans" cxnId="{DEC16F45-BEC7-43FC-AC29-05242DB4EF7F}">
      <dgm:prSet/>
      <dgm:spPr/>
      <dgm:t>
        <a:bodyPr/>
        <a:lstStyle/>
        <a:p>
          <a:endParaRPr lang="en-US"/>
        </a:p>
      </dgm:t>
    </dgm:pt>
    <dgm:pt modelId="{CAE188BC-A03B-441D-AFA7-FDD0891EE8F5}" type="sibTrans" cxnId="{DEC16F45-BEC7-43FC-AC29-05242DB4EF7F}">
      <dgm:prSet/>
      <dgm:spPr/>
      <dgm:t>
        <a:bodyPr/>
        <a:lstStyle/>
        <a:p>
          <a:endParaRPr lang="en-US"/>
        </a:p>
      </dgm:t>
    </dgm:pt>
    <dgm:pt modelId="{6E41819B-5786-4F15-8E0B-AB22B36E088D}">
      <dgm:prSet/>
      <dgm:spPr/>
      <dgm:t>
        <a:bodyPr/>
        <a:lstStyle/>
        <a:p>
          <a:r>
            <a:rPr lang="en-US" dirty="0"/>
            <a:t>Goneril and Regan Flatters Lear to get the biggest amount of share</a:t>
          </a:r>
        </a:p>
      </dgm:t>
    </dgm:pt>
    <dgm:pt modelId="{F642AD71-251C-4ABB-9BDB-6C7B65581B62}" type="parTrans" cxnId="{667CA439-630E-4094-B3DA-B03D0A554FF1}">
      <dgm:prSet/>
      <dgm:spPr/>
      <dgm:t>
        <a:bodyPr/>
        <a:lstStyle/>
        <a:p>
          <a:endParaRPr lang="en-US"/>
        </a:p>
      </dgm:t>
    </dgm:pt>
    <dgm:pt modelId="{E422C614-DBA2-4508-9CEB-34CF8A840E6F}" type="sibTrans" cxnId="{667CA439-630E-4094-B3DA-B03D0A554FF1}">
      <dgm:prSet/>
      <dgm:spPr/>
      <dgm:t>
        <a:bodyPr/>
        <a:lstStyle/>
        <a:p>
          <a:endParaRPr lang="en-US"/>
        </a:p>
      </dgm:t>
    </dgm:pt>
    <dgm:pt modelId="{517823E4-DD1B-4CEE-9265-A29E106E2384}">
      <dgm:prSet/>
      <dgm:spPr/>
      <dgm:t>
        <a:bodyPr/>
        <a:lstStyle/>
        <a:p>
          <a:r>
            <a:rPr lang="en-US" dirty="0"/>
            <a:t>and Lear tells his 3 daughters that he is going to give the biggest amount of share to the daughter that shows him the most love</a:t>
          </a:r>
        </a:p>
      </dgm:t>
    </dgm:pt>
    <dgm:pt modelId="{E5192EC4-FD99-44AA-97CE-07CA33794F85}" type="parTrans" cxnId="{2A239101-00A5-4437-B2DB-D166114E2192}">
      <dgm:prSet/>
      <dgm:spPr/>
      <dgm:t>
        <a:bodyPr/>
        <a:lstStyle/>
        <a:p>
          <a:endParaRPr lang="en-US"/>
        </a:p>
      </dgm:t>
    </dgm:pt>
    <dgm:pt modelId="{839C5D15-C014-4716-8773-F121E5CA552F}" type="sibTrans" cxnId="{2A239101-00A5-4437-B2DB-D166114E2192}">
      <dgm:prSet/>
      <dgm:spPr/>
      <dgm:t>
        <a:bodyPr/>
        <a:lstStyle/>
        <a:p>
          <a:endParaRPr lang="en-US"/>
        </a:p>
      </dgm:t>
    </dgm:pt>
    <dgm:pt modelId="{4C59D30B-5257-44C3-B93C-F52AEC419174}">
      <dgm:prSet/>
      <dgm:spPr/>
      <dgm:t>
        <a:bodyPr/>
        <a:lstStyle/>
        <a:p>
          <a:r>
            <a:rPr lang="en-US"/>
            <a:t>Cordelia doesn’t want to flatter him and Lear didn’t want anything to do with her so he disowned her</a:t>
          </a:r>
        </a:p>
      </dgm:t>
    </dgm:pt>
    <dgm:pt modelId="{023E7F7D-8D9B-40D1-910A-6025738A0C8C}" type="parTrans" cxnId="{5CFB9758-207C-4499-831B-B138DAA4AAA6}">
      <dgm:prSet/>
      <dgm:spPr/>
      <dgm:t>
        <a:bodyPr/>
        <a:lstStyle/>
        <a:p>
          <a:endParaRPr lang="en-US"/>
        </a:p>
      </dgm:t>
    </dgm:pt>
    <dgm:pt modelId="{AFB401C8-8C6A-4B02-B095-6E02C0788954}" type="sibTrans" cxnId="{5CFB9758-207C-4499-831B-B138DAA4AAA6}">
      <dgm:prSet/>
      <dgm:spPr/>
      <dgm:t>
        <a:bodyPr/>
        <a:lstStyle/>
        <a:p>
          <a:endParaRPr lang="en-US"/>
        </a:p>
      </dgm:t>
    </dgm:pt>
    <dgm:pt modelId="{6E324983-7E59-4273-AAC5-9DF4F6AD61DE}" type="pres">
      <dgm:prSet presAssocID="{CEAD110D-5F1F-473E-8C8A-D4F9BF1F78F2}" presName="vert0" presStyleCnt="0">
        <dgm:presLayoutVars>
          <dgm:dir/>
          <dgm:animOne val="branch"/>
          <dgm:animLvl val="lvl"/>
        </dgm:presLayoutVars>
      </dgm:prSet>
      <dgm:spPr/>
    </dgm:pt>
    <dgm:pt modelId="{C8ABA0DA-0372-4991-B9F5-5B68291A8316}" type="pres">
      <dgm:prSet presAssocID="{8C6F1B4C-B44D-4D72-999C-6F438FEC516F}" presName="thickLine" presStyleLbl="alignNode1" presStyleIdx="0" presStyleCnt="4"/>
      <dgm:spPr/>
    </dgm:pt>
    <dgm:pt modelId="{46E0C4D5-9C82-4064-B7EA-C6467F980DD5}" type="pres">
      <dgm:prSet presAssocID="{8C6F1B4C-B44D-4D72-999C-6F438FEC516F}" presName="horz1" presStyleCnt="0"/>
      <dgm:spPr/>
    </dgm:pt>
    <dgm:pt modelId="{53983503-609A-4D45-B9EA-E17860BBE08B}" type="pres">
      <dgm:prSet presAssocID="{8C6F1B4C-B44D-4D72-999C-6F438FEC516F}" presName="tx1" presStyleLbl="revTx" presStyleIdx="0" presStyleCnt="4"/>
      <dgm:spPr/>
    </dgm:pt>
    <dgm:pt modelId="{8B441EC6-AAA6-46C6-A4DD-F88DDDA8410F}" type="pres">
      <dgm:prSet presAssocID="{8C6F1B4C-B44D-4D72-999C-6F438FEC516F}" presName="vert1" presStyleCnt="0"/>
      <dgm:spPr/>
    </dgm:pt>
    <dgm:pt modelId="{E1D9E815-339C-45AE-8302-56CF9234F9A1}" type="pres">
      <dgm:prSet presAssocID="{6E41819B-5786-4F15-8E0B-AB22B36E088D}" presName="thickLine" presStyleLbl="alignNode1" presStyleIdx="1" presStyleCnt="4"/>
      <dgm:spPr/>
    </dgm:pt>
    <dgm:pt modelId="{0CFD9B8B-AE22-4BD0-9952-E55B978436AA}" type="pres">
      <dgm:prSet presAssocID="{6E41819B-5786-4F15-8E0B-AB22B36E088D}" presName="horz1" presStyleCnt="0"/>
      <dgm:spPr/>
    </dgm:pt>
    <dgm:pt modelId="{5440F015-4042-4B8E-A528-6B1F8FD7CC84}" type="pres">
      <dgm:prSet presAssocID="{6E41819B-5786-4F15-8E0B-AB22B36E088D}" presName="tx1" presStyleLbl="revTx" presStyleIdx="1" presStyleCnt="4"/>
      <dgm:spPr/>
    </dgm:pt>
    <dgm:pt modelId="{28022BA2-0613-4E92-AD4B-DC7CA3A07A0A}" type="pres">
      <dgm:prSet presAssocID="{6E41819B-5786-4F15-8E0B-AB22B36E088D}" presName="vert1" presStyleCnt="0"/>
      <dgm:spPr/>
    </dgm:pt>
    <dgm:pt modelId="{5DBE972E-98DF-4B6F-BB8E-5F22DF01188D}" type="pres">
      <dgm:prSet presAssocID="{517823E4-DD1B-4CEE-9265-A29E106E2384}" presName="thickLine" presStyleLbl="alignNode1" presStyleIdx="2" presStyleCnt="4"/>
      <dgm:spPr/>
    </dgm:pt>
    <dgm:pt modelId="{26CF78A4-29F6-47E6-91CD-C92E6C13D889}" type="pres">
      <dgm:prSet presAssocID="{517823E4-DD1B-4CEE-9265-A29E106E2384}" presName="horz1" presStyleCnt="0"/>
      <dgm:spPr/>
    </dgm:pt>
    <dgm:pt modelId="{0BC82835-68A8-457E-8E19-140224A0F188}" type="pres">
      <dgm:prSet presAssocID="{517823E4-DD1B-4CEE-9265-A29E106E2384}" presName="tx1" presStyleLbl="revTx" presStyleIdx="2" presStyleCnt="4"/>
      <dgm:spPr/>
    </dgm:pt>
    <dgm:pt modelId="{360DA61E-F32F-4760-B088-4B31D0ADDF13}" type="pres">
      <dgm:prSet presAssocID="{517823E4-DD1B-4CEE-9265-A29E106E2384}" presName="vert1" presStyleCnt="0"/>
      <dgm:spPr/>
    </dgm:pt>
    <dgm:pt modelId="{73AA8CBF-F2F7-4ED9-AB35-DC0F9F2AAEE1}" type="pres">
      <dgm:prSet presAssocID="{4C59D30B-5257-44C3-B93C-F52AEC419174}" presName="thickLine" presStyleLbl="alignNode1" presStyleIdx="3" presStyleCnt="4"/>
      <dgm:spPr/>
    </dgm:pt>
    <dgm:pt modelId="{2CFAC39D-A25F-4E6B-B570-4435434A506F}" type="pres">
      <dgm:prSet presAssocID="{4C59D30B-5257-44C3-B93C-F52AEC419174}" presName="horz1" presStyleCnt="0"/>
      <dgm:spPr/>
    </dgm:pt>
    <dgm:pt modelId="{52A9F935-9AAA-46C9-9627-83F45F6870C4}" type="pres">
      <dgm:prSet presAssocID="{4C59D30B-5257-44C3-B93C-F52AEC419174}" presName="tx1" presStyleLbl="revTx" presStyleIdx="3" presStyleCnt="4"/>
      <dgm:spPr/>
    </dgm:pt>
    <dgm:pt modelId="{3CEAB33E-877D-4311-871D-9CDBCCFD732D}" type="pres">
      <dgm:prSet presAssocID="{4C59D30B-5257-44C3-B93C-F52AEC419174}" presName="vert1" presStyleCnt="0"/>
      <dgm:spPr/>
    </dgm:pt>
  </dgm:ptLst>
  <dgm:cxnLst>
    <dgm:cxn modelId="{2A239101-00A5-4437-B2DB-D166114E2192}" srcId="{CEAD110D-5F1F-473E-8C8A-D4F9BF1F78F2}" destId="{517823E4-DD1B-4CEE-9265-A29E106E2384}" srcOrd="2" destOrd="0" parTransId="{E5192EC4-FD99-44AA-97CE-07CA33794F85}" sibTransId="{839C5D15-C014-4716-8773-F121E5CA552F}"/>
    <dgm:cxn modelId="{57ABEA05-C7B4-468F-ADE7-E22B73F8A424}" type="presOf" srcId="{8C6F1B4C-B44D-4D72-999C-6F438FEC516F}" destId="{53983503-609A-4D45-B9EA-E17860BBE08B}" srcOrd="0" destOrd="0" presId="urn:microsoft.com/office/officeart/2008/layout/LinedList"/>
    <dgm:cxn modelId="{60DD0623-DA32-4411-85EF-52C0BD8FF395}" type="presOf" srcId="{4C59D30B-5257-44C3-B93C-F52AEC419174}" destId="{52A9F935-9AAA-46C9-9627-83F45F6870C4}" srcOrd="0" destOrd="0" presId="urn:microsoft.com/office/officeart/2008/layout/LinedList"/>
    <dgm:cxn modelId="{667CA439-630E-4094-B3DA-B03D0A554FF1}" srcId="{CEAD110D-5F1F-473E-8C8A-D4F9BF1F78F2}" destId="{6E41819B-5786-4F15-8E0B-AB22B36E088D}" srcOrd="1" destOrd="0" parTransId="{F642AD71-251C-4ABB-9BDB-6C7B65581B62}" sibTransId="{E422C614-DBA2-4508-9CEB-34CF8A840E6F}"/>
    <dgm:cxn modelId="{75459860-1185-41FA-B65F-6432DE51906F}" type="presOf" srcId="{6E41819B-5786-4F15-8E0B-AB22B36E088D}" destId="{5440F015-4042-4B8E-A528-6B1F8FD7CC84}" srcOrd="0" destOrd="0" presId="urn:microsoft.com/office/officeart/2008/layout/LinedList"/>
    <dgm:cxn modelId="{DEC16F45-BEC7-43FC-AC29-05242DB4EF7F}" srcId="{CEAD110D-5F1F-473E-8C8A-D4F9BF1F78F2}" destId="{8C6F1B4C-B44D-4D72-999C-6F438FEC516F}" srcOrd="0" destOrd="0" parTransId="{774F4144-38B8-4481-AAB0-D0B4020359CB}" sibTransId="{CAE188BC-A03B-441D-AFA7-FDD0891EE8F5}"/>
    <dgm:cxn modelId="{5CFB9758-207C-4499-831B-B138DAA4AAA6}" srcId="{CEAD110D-5F1F-473E-8C8A-D4F9BF1F78F2}" destId="{4C59D30B-5257-44C3-B93C-F52AEC419174}" srcOrd="3" destOrd="0" parTransId="{023E7F7D-8D9B-40D1-910A-6025738A0C8C}" sibTransId="{AFB401C8-8C6A-4B02-B095-6E02C0788954}"/>
    <dgm:cxn modelId="{16A2EAB4-6B66-41A7-8C02-49E42B5AD9A8}" type="presOf" srcId="{CEAD110D-5F1F-473E-8C8A-D4F9BF1F78F2}" destId="{6E324983-7E59-4273-AAC5-9DF4F6AD61DE}" srcOrd="0" destOrd="0" presId="urn:microsoft.com/office/officeart/2008/layout/LinedList"/>
    <dgm:cxn modelId="{C33937E7-F84F-48FB-BFB3-564F1C2EC042}" type="presOf" srcId="{517823E4-DD1B-4CEE-9265-A29E106E2384}" destId="{0BC82835-68A8-457E-8E19-140224A0F188}" srcOrd="0" destOrd="0" presId="urn:microsoft.com/office/officeart/2008/layout/LinedList"/>
    <dgm:cxn modelId="{32116E68-C123-4527-BE04-B0F78050F326}" type="presParOf" srcId="{6E324983-7E59-4273-AAC5-9DF4F6AD61DE}" destId="{C8ABA0DA-0372-4991-B9F5-5B68291A8316}" srcOrd="0" destOrd="0" presId="urn:microsoft.com/office/officeart/2008/layout/LinedList"/>
    <dgm:cxn modelId="{A8A33192-FC5B-4DF0-A0AC-A58D42681821}" type="presParOf" srcId="{6E324983-7E59-4273-AAC5-9DF4F6AD61DE}" destId="{46E0C4D5-9C82-4064-B7EA-C6467F980DD5}" srcOrd="1" destOrd="0" presId="urn:microsoft.com/office/officeart/2008/layout/LinedList"/>
    <dgm:cxn modelId="{FB467390-AB21-42B0-80FF-18C9B7A26019}" type="presParOf" srcId="{46E0C4D5-9C82-4064-B7EA-C6467F980DD5}" destId="{53983503-609A-4D45-B9EA-E17860BBE08B}" srcOrd="0" destOrd="0" presId="urn:microsoft.com/office/officeart/2008/layout/LinedList"/>
    <dgm:cxn modelId="{4E077F2B-1E49-4253-8FA7-D883C04DAFC2}" type="presParOf" srcId="{46E0C4D5-9C82-4064-B7EA-C6467F980DD5}" destId="{8B441EC6-AAA6-46C6-A4DD-F88DDDA8410F}" srcOrd="1" destOrd="0" presId="urn:microsoft.com/office/officeart/2008/layout/LinedList"/>
    <dgm:cxn modelId="{20750CEB-1DF5-47E5-9F17-A3D64EF422B9}" type="presParOf" srcId="{6E324983-7E59-4273-AAC5-9DF4F6AD61DE}" destId="{E1D9E815-339C-45AE-8302-56CF9234F9A1}" srcOrd="2" destOrd="0" presId="urn:microsoft.com/office/officeart/2008/layout/LinedList"/>
    <dgm:cxn modelId="{D2F35CF8-89BD-482C-A2A2-13C1B4C2F12E}" type="presParOf" srcId="{6E324983-7E59-4273-AAC5-9DF4F6AD61DE}" destId="{0CFD9B8B-AE22-4BD0-9952-E55B978436AA}" srcOrd="3" destOrd="0" presId="urn:microsoft.com/office/officeart/2008/layout/LinedList"/>
    <dgm:cxn modelId="{5BC9E955-A30F-4351-9A7B-C9C27504D03F}" type="presParOf" srcId="{0CFD9B8B-AE22-4BD0-9952-E55B978436AA}" destId="{5440F015-4042-4B8E-A528-6B1F8FD7CC84}" srcOrd="0" destOrd="0" presId="urn:microsoft.com/office/officeart/2008/layout/LinedList"/>
    <dgm:cxn modelId="{11B655A7-3DCE-4580-8223-1230C6B5C7A4}" type="presParOf" srcId="{0CFD9B8B-AE22-4BD0-9952-E55B978436AA}" destId="{28022BA2-0613-4E92-AD4B-DC7CA3A07A0A}" srcOrd="1" destOrd="0" presId="urn:microsoft.com/office/officeart/2008/layout/LinedList"/>
    <dgm:cxn modelId="{3CC2A455-25DF-44A9-8AFD-639952A0A599}" type="presParOf" srcId="{6E324983-7E59-4273-AAC5-9DF4F6AD61DE}" destId="{5DBE972E-98DF-4B6F-BB8E-5F22DF01188D}" srcOrd="4" destOrd="0" presId="urn:microsoft.com/office/officeart/2008/layout/LinedList"/>
    <dgm:cxn modelId="{7182E1B2-CAF5-4898-B0D0-7456358D1248}" type="presParOf" srcId="{6E324983-7E59-4273-AAC5-9DF4F6AD61DE}" destId="{26CF78A4-29F6-47E6-91CD-C92E6C13D889}" srcOrd="5" destOrd="0" presId="urn:microsoft.com/office/officeart/2008/layout/LinedList"/>
    <dgm:cxn modelId="{D8F713A5-02BC-4735-A9F6-AFCCAC2FF66F}" type="presParOf" srcId="{26CF78A4-29F6-47E6-91CD-C92E6C13D889}" destId="{0BC82835-68A8-457E-8E19-140224A0F188}" srcOrd="0" destOrd="0" presId="urn:microsoft.com/office/officeart/2008/layout/LinedList"/>
    <dgm:cxn modelId="{88EE8161-D560-4BE2-BC82-27F242650D6A}" type="presParOf" srcId="{26CF78A4-29F6-47E6-91CD-C92E6C13D889}" destId="{360DA61E-F32F-4760-B088-4B31D0ADDF13}" srcOrd="1" destOrd="0" presId="urn:microsoft.com/office/officeart/2008/layout/LinedList"/>
    <dgm:cxn modelId="{F98E52CE-4999-4576-AC8F-F89093EEC471}" type="presParOf" srcId="{6E324983-7E59-4273-AAC5-9DF4F6AD61DE}" destId="{73AA8CBF-F2F7-4ED9-AB35-DC0F9F2AAEE1}" srcOrd="6" destOrd="0" presId="urn:microsoft.com/office/officeart/2008/layout/LinedList"/>
    <dgm:cxn modelId="{B0F2F82A-9E58-444F-B7D9-85BF2A1FBEB7}" type="presParOf" srcId="{6E324983-7E59-4273-AAC5-9DF4F6AD61DE}" destId="{2CFAC39D-A25F-4E6B-B570-4435434A506F}" srcOrd="7" destOrd="0" presId="urn:microsoft.com/office/officeart/2008/layout/LinedList"/>
    <dgm:cxn modelId="{5726C5FB-BBD3-450B-8CD1-B984A43F44A1}" type="presParOf" srcId="{2CFAC39D-A25F-4E6B-B570-4435434A506F}" destId="{52A9F935-9AAA-46C9-9627-83F45F6870C4}" srcOrd="0" destOrd="0" presId="urn:microsoft.com/office/officeart/2008/layout/LinedList"/>
    <dgm:cxn modelId="{8D68A3AB-4C37-41D1-B641-594C712B5BF6}" type="presParOf" srcId="{2CFAC39D-A25F-4E6B-B570-4435434A506F}" destId="{3CEAB33E-877D-4311-871D-9CDBCCFD732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ED54BC-FE1C-4B9F-8D6B-17D31650603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E589687-E64F-4293-88F7-914D2476A2B7}">
      <dgm:prSet/>
      <dgm:spPr/>
      <dgm:t>
        <a:bodyPr/>
        <a:lstStyle/>
        <a:p>
          <a:r>
            <a:rPr lang="en-US"/>
            <a:t>King lear</a:t>
          </a:r>
        </a:p>
      </dgm:t>
    </dgm:pt>
    <dgm:pt modelId="{F627A9E8-550B-423A-9E09-6F64EBF2371C}" type="parTrans" cxnId="{979B44D7-4954-4A68-867A-7C275EEC2FDB}">
      <dgm:prSet/>
      <dgm:spPr/>
      <dgm:t>
        <a:bodyPr/>
        <a:lstStyle/>
        <a:p>
          <a:endParaRPr lang="en-US"/>
        </a:p>
      </dgm:t>
    </dgm:pt>
    <dgm:pt modelId="{DA9E3839-837F-4FC7-872D-918136112F3A}" type="sibTrans" cxnId="{979B44D7-4954-4A68-867A-7C275EEC2FDB}">
      <dgm:prSet/>
      <dgm:spPr/>
      <dgm:t>
        <a:bodyPr/>
        <a:lstStyle/>
        <a:p>
          <a:endParaRPr lang="en-US"/>
        </a:p>
      </dgm:t>
    </dgm:pt>
    <dgm:pt modelId="{DEF220CA-D862-4A4B-B70B-43E7FF3859DA}">
      <dgm:prSet/>
      <dgm:spPr/>
      <dgm:t>
        <a:bodyPr/>
        <a:lstStyle/>
        <a:p>
          <a:r>
            <a:rPr lang="en-US"/>
            <a:t>Gonreil </a:t>
          </a:r>
        </a:p>
      </dgm:t>
    </dgm:pt>
    <dgm:pt modelId="{7E1C9765-07AC-4A60-9AF3-A2D47192124F}" type="parTrans" cxnId="{1E994EEA-6661-4320-A46E-8F25336BDF32}">
      <dgm:prSet/>
      <dgm:spPr/>
      <dgm:t>
        <a:bodyPr/>
        <a:lstStyle/>
        <a:p>
          <a:endParaRPr lang="en-US"/>
        </a:p>
      </dgm:t>
    </dgm:pt>
    <dgm:pt modelId="{7E8C209F-8CA6-45BB-AD9F-370DE9E8777C}" type="sibTrans" cxnId="{1E994EEA-6661-4320-A46E-8F25336BDF32}">
      <dgm:prSet/>
      <dgm:spPr/>
      <dgm:t>
        <a:bodyPr/>
        <a:lstStyle/>
        <a:p>
          <a:endParaRPr lang="en-US"/>
        </a:p>
      </dgm:t>
    </dgm:pt>
    <dgm:pt modelId="{2322BE4B-C10F-431E-B636-1A26177C3878}">
      <dgm:prSet/>
      <dgm:spPr/>
      <dgm:t>
        <a:bodyPr/>
        <a:lstStyle/>
        <a:p>
          <a:r>
            <a:rPr lang="en-US"/>
            <a:t>Regan </a:t>
          </a:r>
        </a:p>
      </dgm:t>
    </dgm:pt>
    <dgm:pt modelId="{F5D3FB31-A76B-4DBB-A756-A528D884197D}" type="parTrans" cxnId="{AD7373FF-F0B3-4E21-964C-2B930889D477}">
      <dgm:prSet/>
      <dgm:spPr/>
      <dgm:t>
        <a:bodyPr/>
        <a:lstStyle/>
        <a:p>
          <a:endParaRPr lang="en-US"/>
        </a:p>
      </dgm:t>
    </dgm:pt>
    <dgm:pt modelId="{032B96B5-5A7F-4D56-A92B-4517D487D48F}" type="sibTrans" cxnId="{AD7373FF-F0B3-4E21-964C-2B930889D477}">
      <dgm:prSet/>
      <dgm:spPr/>
      <dgm:t>
        <a:bodyPr/>
        <a:lstStyle/>
        <a:p>
          <a:endParaRPr lang="en-US"/>
        </a:p>
      </dgm:t>
    </dgm:pt>
    <dgm:pt modelId="{D5F20DE0-1401-4F34-AECA-220E9BC25B63}">
      <dgm:prSet/>
      <dgm:spPr/>
      <dgm:t>
        <a:bodyPr/>
        <a:lstStyle/>
        <a:p>
          <a:r>
            <a:rPr lang="en-US" dirty="0"/>
            <a:t>Cordelia </a:t>
          </a:r>
        </a:p>
      </dgm:t>
    </dgm:pt>
    <dgm:pt modelId="{1E979153-41D1-41CF-B0A6-2EAD78F9A7C4}" type="parTrans" cxnId="{25DB3E39-64AB-4F70-B6C9-09C2D2BCC838}">
      <dgm:prSet/>
      <dgm:spPr/>
      <dgm:t>
        <a:bodyPr/>
        <a:lstStyle/>
        <a:p>
          <a:endParaRPr lang="en-US"/>
        </a:p>
      </dgm:t>
    </dgm:pt>
    <dgm:pt modelId="{1730CD28-A550-4ACA-9E79-5EC9637B3C41}" type="sibTrans" cxnId="{25DB3E39-64AB-4F70-B6C9-09C2D2BCC838}">
      <dgm:prSet/>
      <dgm:spPr/>
      <dgm:t>
        <a:bodyPr/>
        <a:lstStyle/>
        <a:p>
          <a:endParaRPr lang="en-US"/>
        </a:p>
      </dgm:t>
    </dgm:pt>
    <dgm:pt modelId="{5C98CA43-22CC-40BF-A76E-70B1F5F26428}">
      <dgm:prSet/>
      <dgm:spPr/>
      <dgm:t>
        <a:bodyPr/>
        <a:lstStyle/>
        <a:p>
          <a:r>
            <a:rPr lang="en-US"/>
            <a:t>Kent </a:t>
          </a:r>
        </a:p>
      </dgm:t>
    </dgm:pt>
    <dgm:pt modelId="{71DDBC64-8D7F-4884-B933-B9E1D690714C}" type="parTrans" cxnId="{F8984C3A-F3FD-4473-BD48-AF2651062AAE}">
      <dgm:prSet/>
      <dgm:spPr/>
      <dgm:t>
        <a:bodyPr/>
        <a:lstStyle/>
        <a:p>
          <a:endParaRPr lang="en-US"/>
        </a:p>
      </dgm:t>
    </dgm:pt>
    <dgm:pt modelId="{A7F372B6-2FBF-4E16-8E04-F12CEEF351A0}" type="sibTrans" cxnId="{F8984C3A-F3FD-4473-BD48-AF2651062AAE}">
      <dgm:prSet/>
      <dgm:spPr/>
      <dgm:t>
        <a:bodyPr/>
        <a:lstStyle/>
        <a:p>
          <a:endParaRPr lang="en-US"/>
        </a:p>
      </dgm:t>
    </dgm:pt>
    <dgm:pt modelId="{D08FF2D4-8428-4612-919E-726DCF5CCCB9}">
      <dgm:prSet/>
      <dgm:spPr/>
      <dgm:t>
        <a:bodyPr/>
        <a:lstStyle/>
        <a:p>
          <a:r>
            <a:rPr lang="en-US"/>
            <a:t>Gloucester </a:t>
          </a:r>
        </a:p>
      </dgm:t>
    </dgm:pt>
    <dgm:pt modelId="{5756966B-4F43-4D6F-B376-DC864DC6D163}" type="parTrans" cxnId="{40B607CB-CDD9-4EAB-AA06-7A3D15B7025A}">
      <dgm:prSet/>
      <dgm:spPr/>
      <dgm:t>
        <a:bodyPr/>
        <a:lstStyle/>
        <a:p>
          <a:endParaRPr lang="en-US"/>
        </a:p>
      </dgm:t>
    </dgm:pt>
    <dgm:pt modelId="{EF1C57ED-8FED-4648-86CD-EF84F7E142E7}" type="sibTrans" cxnId="{40B607CB-CDD9-4EAB-AA06-7A3D15B7025A}">
      <dgm:prSet/>
      <dgm:spPr/>
      <dgm:t>
        <a:bodyPr/>
        <a:lstStyle/>
        <a:p>
          <a:endParaRPr lang="en-US"/>
        </a:p>
      </dgm:t>
    </dgm:pt>
    <dgm:pt modelId="{300FB83F-AC2A-4E7B-BA23-4214365FBE6F}">
      <dgm:prSet/>
      <dgm:spPr/>
      <dgm:t>
        <a:bodyPr/>
        <a:lstStyle/>
        <a:p>
          <a:r>
            <a:rPr lang="en-US"/>
            <a:t>Edmund </a:t>
          </a:r>
        </a:p>
      </dgm:t>
    </dgm:pt>
    <dgm:pt modelId="{861CEFC1-05E5-40DC-A64E-1F48069F4F44}" type="parTrans" cxnId="{73B6E080-F44F-4F45-8844-97AFF0382B1F}">
      <dgm:prSet/>
      <dgm:spPr/>
      <dgm:t>
        <a:bodyPr/>
        <a:lstStyle/>
        <a:p>
          <a:endParaRPr lang="en-US"/>
        </a:p>
      </dgm:t>
    </dgm:pt>
    <dgm:pt modelId="{8EF77CFE-52CC-4CA9-A730-FA51892D8D6A}" type="sibTrans" cxnId="{73B6E080-F44F-4F45-8844-97AFF0382B1F}">
      <dgm:prSet/>
      <dgm:spPr/>
      <dgm:t>
        <a:bodyPr/>
        <a:lstStyle/>
        <a:p>
          <a:endParaRPr lang="en-US"/>
        </a:p>
      </dgm:t>
    </dgm:pt>
    <dgm:pt modelId="{78104A59-D9EF-4F22-ADBB-D4B971C1D402}" type="pres">
      <dgm:prSet presAssocID="{06ED54BC-FE1C-4B9F-8D6B-17D316506037}" presName="linear" presStyleCnt="0">
        <dgm:presLayoutVars>
          <dgm:animLvl val="lvl"/>
          <dgm:resizeHandles val="exact"/>
        </dgm:presLayoutVars>
      </dgm:prSet>
      <dgm:spPr/>
    </dgm:pt>
    <dgm:pt modelId="{126856E4-195D-41E2-BD8E-85396B7385DD}" type="pres">
      <dgm:prSet presAssocID="{DE589687-E64F-4293-88F7-914D2476A2B7}" presName="parentText" presStyleLbl="node1" presStyleIdx="0" presStyleCnt="7">
        <dgm:presLayoutVars>
          <dgm:chMax val="0"/>
          <dgm:bulletEnabled val="1"/>
        </dgm:presLayoutVars>
      </dgm:prSet>
      <dgm:spPr/>
    </dgm:pt>
    <dgm:pt modelId="{001F6C4E-3896-4365-ADF7-AC78E8E7ADDC}" type="pres">
      <dgm:prSet presAssocID="{DA9E3839-837F-4FC7-872D-918136112F3A}" presName="spacer" presStyleCnt="0"/>
      <dgm:spPr/>
    </dgm:pt>
    <dgm:pt modelId="{191C2287-918D-4595-8470-55FB7971E505}" type="pres">
      <dgm:prSet presAssocID="{DEF220CA-D862-4A4B-B70B-43E7FF3859DA}" presName="parentText" presStyleLbl="node1" presStyleIdx="1" presStyleCnt="7">
        <dgm:presLayoutVars>
          <dgm:chMax val="0"/>
          <dgm:bulletEnabled val="1"/>
        </dgm:presLayoutVars>
      </dgm:prSet>
      <dgm:spPr/>
    </dgm:pt>
    <dgm:pt modelId="{C81E3D0F-CF68-41F6-ADE5-11503E01103D}" type="pres">
      <dgm:prSet presAssocID="{7E8C209F-8CA6-45BB-AD9F-370DE9E8777C}" presName="spacer" presStyleCnt="0"/>
      <dgm:spPr/>
    </dgm:pt>
    <dgm:pt modelId="{0B29D806-E129-4D05-BC60-41629CFAA64F}" type="pres">
      <dgm:prSet presAssocID="{2322BE4B-C10F-431E-B636-1A26177C3878}" presName="parentText" presStyleLbl="node1" presStyleIdx="2" presStyleCnt="7">
        <dgm:presLayoutVars>
          <dgm:chMax val="0"/>
          <dgm:bulletEnabled val="1"/>
        </dgm:presLayoutVars>
      </dgm:prSet>
      <dgm:spPr/>
    </dgm:pt>
    <dgm:pt modelId="{520ED485-D69A-4313-875F-D108BA13BBB7}" type="pres">
      <dgm:prSet presAssocID="{032B96B5-5A7F-4D56-A92B-4517D487D48F}" presName="spacer" presStyleCnt="0"/>
      <dgm:spPr/>
    </dgm:pt>
    <dgm:pt modelId="{11470486-43F1-49DA-9221-39C4B237464B}" type="pres">
      <dgm:prSet presAssocID="{D5F20DE0-1401-4F34-AECA-220E9BC25B63}" presName="parentText" presStyleLbl="node1" presStyleIdx="3" presStyleCnt="7">
        <dgm:presLayoutVars>
          <dgm:chMax val="0"/>
          <dgm:bulletEnabled val="1"/>
        </dgm:presLayoutVars>
      </dgm:prSet>
      <dgm:spPr/>
    </dgm:pt>
    <dgm:pt modelId="{9CF25BAC-EA74-44D2-BD8C-65501BBFBF8F}" type="pres">
      <dgm:prSet presAssocID="{1730CD28-A550-4ACA-9E79-5EC9637B3C41}" presName="spacer" presStyleCnt="0"/>
      <dgm:spPr/>
    </dgm:pt>
    <dgm:pt modelId="{46BA4340-B802-4C06-9745-1024935035D2}" type="pres">
      <dgm:prSet presAssocID="{5C98CA43-22CC-40BF-A76E-70B1F5F26428}" presName="parentText" presStyleLbl="node1" presStyleIdx="4" presStyleCnt="7">
        <dgm:presLayoutVars>
          <dgm:chMax val="0"/>
          <dgm:bulletEnabled val="1"/>
        </dgm:presLayoutVars>
      </dgm:prSet>
      <dgm:spPr/>
    </dgm:pt>
    <dgm:pt modelId="{C3D52879-281B-45B7-A4C1-BB576D4E9BE0}" type="pres">
      <dgm:prSet presAssocID="{A7F372B6-2FBF-4E16-8E04-F12CEEF351A0}" presName="spacer" presStyleCnt="0"/>
      <dgm:spPr/>
    </dgm:pt>
    <dgm:pt modelId="{CECBCFD9-10EB-4F92-B11E-4F093FA11733}" type="pres">
      <dgm:prSet presAssocID="{D08FF2D4-8428-4612-919E-726DCF5CCCB9}" presName="parentText" presStyleLbl="node1" presStyleIdx="5" presStyleCnt="7">
        <dgm:presLayoutVars>
          <dgm:chMax val="0"/>
          <dgm:bulletEnabled val="1"/>
        </dgm:presLayoutVars>
      </dgm:prSet>
      <dgm:spPr/>
    </dgm:pt>
    <dgm:pt modelId="{62D7DF49-8397-49CD-9CD5-F0DE92DA3139}" type="pres">
      <dgm:prSet presAssocID="{EF1C57ED-8FED-4648-86CD-EF84F7E142E7}" presName="spacer" presStyleCnt="0"/>
      <dgm:spPr/>
    </dgm:pt>
    <dgm:pt modelId="{98664A5D-E4AC-45FA-9D48-9175B4C07EEF}" type="pres">
      <dgm:prSet presAssocID="{300FB83F-AC2A-4E7B-BA23-4214365FBE6F}" presName="parentText" presStyleLbl="node1" presStyleIdx="6" presStyleCnt="7">
        <dgm:presLayoutVars>
          <dgm:chMax val="0"/>
          <dgm:bulletEnabled val="1"/>
        </dgm:presLayoutVars>
      </dgm:prSet>
      <dgm:spPr/>
    </dgm:pt>
  </dgm:ptLst>
  <dgm:cxnLst>
    <dgm:cxn modelId="{CD778210-C900-4059-984A-BE98C233DC9E}" type="presOf" srcId="{06ED54BC-FE1C-4B9F-8D6B-17D316506037}" destId="{78104A59-D9EF-4F22-ADBB-D4B971C1D402}" srcOrd="0" destOrd="0" presId="urn:microsoft.com/office/officeart/2005/8/layout/vList2"/>
    <dgm:cxn modelId="{25DB3E39-64AB-4F70-B6C9-09C2D2BCC838}" srcId="{06ED54BC-FE1C-4B9F-8D6B-17D316506037}" destId="{D5F20DE0-1401-4F34-AECA-220E9BC25B63}" srcOrd="3" destOrd="0" parTransId="{1E979153-41D1-41CF-B0A6-2EAD78F9A7C4}" sibTransId="{1730CD28-A550-4ACA-9E79-5EC9637B3C41}"/>
    <dgm:cxn modelId="{F8984C3A-F3FD-4473-BD48-AF2651062AAE}" srcId="{06ED54BC-FE1C-4B9F-8D6B-17D316506037}" destId="{5C98CA43-22CC-40BF-A76E-70B1F5F26428}" srcOrd="4" destOrd="0" parTransId="{71DDBC64-8D7F-4884-B933-B9E1D690714C}" sibTransId="{A7F372B6-2FBF-4E16-8E04-F12CEEF351A0}"/>
    <dgm:cxn modelId="{90B84F3A-381D-444F-AEAC-E5643AFF3CEA}" type="presOf" srcId="{D5F20DE0-1401-4F34-AECA-220E9BC25B63}" destId="{11470486-43F1-49DA-9221-39C4B237464B}" srcOrd="0" destOrd="0" presId="urn:microsoft.com/office/officeart/2005/8/layout/vList2"/>
    <dgm:cxn modelId="{8C626962-2026-4B30-BE1B-B09CF50BD205}" type="presOf" srcId="{DE589687-E64F-4293-88F7-914D2476A2B7}" destId="{126856E4-195D-41E2-BD8E-85396B7385DD}" srcOrd="0" destOrd="0" presId="urn:microsoft.com/office/officeart/2005/8/layout/vList2"/>
    <dgm:cxn modelId="{3E224A43-F796-41CF-837A-2EF41442348B}" type="presOf" srcId="{300FB83F-AC2A-4E7B-BA23-4214365FBE6F}" destId="{98664A5D-E4AC-45FA-9D48-9175B4C07EEF}" srcOrd="0" destOrd="0" presId="urn:microsoft.com/office/officeart/2005/8/layout/vList2"/>
    <dgm:cxn modelId="{A0935363-F834-4ACD-A2CF-21B4487236F3}" type="presOf" srcId="{2322BE4B-C10F-431E-B636-1A26177C3878}" destId="{0B29D806-E129-4D05-BC60-41629CFAA64F}" srcOrd="0" destOrd="0" presId="urn:microsoft.com/office/officeart/2005/8/layout/vList2"/>
    <dgm:cxn modelId="{B46BB07B-3785-45D1-8A9E-F6C3DEEF87B2}" type="presOf" srcId="{DEF220CA-D862-4A4B-B70B-43E7FF3859DA}" destId="{191C2287-918D-4595-8470-55FB7971E505}" srcOrd="0" destOrd="0" presId="urn:microsoft.com/office/officeart/2005/8/layout/vList2"/>
    <dgm:cxn modelId="{73B6E080-F44F-4F45-8844-97AFF0382B1F}" srcId="{06ED54BC-FE1C-4B9F-8D6B-17D316506037}" destId="{300FB83F-AC2A-4E7B-BA23-4214365FBE6F}" srcOrd="6" destOrd="0" parTransId="{861CEFC1-05E5-40DC-A64E-1F48069F4F44}" sibTransId="{8EF77CFE-52CC-4CA9-A730-FA51892D8D6A}"/>
    <dgm:cxn modelId="{C1AA2FB0-69C9-4AF9-9C3D-B88668173D7A}" type="presOf" srcId="{D08FF2D4-8428-4612-919E-726DCF5CCCB9}" destId="{CECBCFD9-10EB-4F92-B11E-4F093FA11733}" srcOrd="0" destOrd="0" presId="urn:microsoft.com/office/officeart/2005/8/layout/vList2"/>
    <dgm:cxn modelId="{40B607CB-CDD9-4EAB-AA06-7A3D15B7025A}" srcId="{06ED54BC-FE1C-4B9F-8D6B-17D316506037}" destId="{D08FF2D4-8428-4612-919E-726DCF5CCCB9}" srcOrd="5" destOrd="0" parTransId="{5756966B-4F43-4D6F-B376-DC864DC6D163}" sibTransId="{EF1C57ED-8FED-4648-86CD-EF84F7E142E7}"/>
    <dgm:cxn modelId="{2925B6D0-D591-4A61-A72A-634848C571C2}" type="presOf" srcId="{5C98CA43-22CC-40BF-A76E-70B1F5F26428}" destId="{46BA4340-B802-4C06-9745-1024935035D2}" srcOrd="0" destOrd="0" presId="urn:microsoft.com/office/officeart/2005/8/layout/vList2"/>
    <dgm:cxn modelId="{979B44D7-4954-4A68-867A-7C275EEC2FDB}" srcId="{06ED54BC-FE1C-4B9F-8D6B-17D316506037}" destId="{DE589687-E64F-4293-88F7-914D2476A2B7}" srcOrd="0" destOrd="0" parTransId="{F627A9E8-550B-423A-9E09-6F64EBF2371C}" sibTransId="{DA9E3839-837F-4FC7-872D-918136112F3A}"/>
    <dgm:cxn modelId="{1E994EEA-6661-4320-A46E-8F25336BDF32}" srcId="{06ED54BC-FE1C-4B9F-8D6B-17D316506037}" destId="{DEF220CA-D862-4A4B-B70B-43E7FF3859DA}" srcOrd="1" destOrd="0" parTransId="{7E1C9765-07AC-4A60-9AF3-A2D47192124F}" sibTransId="{7E8C209F-8CA6-45BB-AD9F-370DE9E8777C}"/>
    <dgm:cxn modelId="{AD7373FF-F0B3-4E21-964C-2B930889D477}" srcId="{06ED54BC-FE1C-4B9F-8D6B-17D316506037}" destId="{2322BE4B-C10F-431E-B636-1A26177C3878}" srcOrd="2" destOrd="0" parTransId="{F5D3FB31-A76B-4DBB-A756-A528D884197D}" sibTransId="{032B96B5-5A7F-4D56-A92B-4517D487D48F}"/>
    <dgm:cxn modelId="{5717A4F8-FD8F-48B1-ACE8-EB000C3BC743}" type="presParOf" srcId="{78104A59-D9EF-4F22-ADBB-D4B971C1D402}" destId="{126856E4-195D-41E2-BD8E-85396B7385DD}" srcOrd="0" destOrd="0" presId="urn:microsoft.com/office/officeart/2005/8/layout/vList2"/>
    <dgm:cxn modelId="{88F11D86-3F37-408B-A49B-95834EB41925}" type="presParOf" srcId="{78104A59-D9EF-4F22-ADBB-D4B971C1D402}" destId="{001F6C4E-3896-4365-ADF7-AC78E8E7ADDC}" srcOrd="1" destOrd="0" presId="urn:microsoft.com/office/officeart/2005/8/layout/vList2"/>
    <dgm:cxn modelId="{100E45A4-E525-4255-ABCE-39C1C739BAAA}" type="presParOf" srcId="{78104A59-D9EF-4F22-ADBB-D4B971C1D402}" destId="{191C2287-918D-4595-8470-55FB7971E505}" srcOrd="2" destOrd="0" presId="urn:microsoft.com/office/officeart/2005/8/layout/vList2"/>
    <dgm:cxn modelId="{AB7FBC88-B836-42B3-97DC-4F99358C3AAB}" type="presParOf" srcId="{78104A59-D9EF-4F22-ADBB-D4B971C1D402}" destId="{C81E3D0F-CF68-41F6-ADE5-11503E01103D}" srcOrd="3" destOrd="0" presId="urn:microsoft.com/office/officeart/2005/8/layout/vList2"/>
    <dgm:cxn modelId="{2A01ED2D-C3C7-4E43-A05A-AFAD39ECB4D9}" type="presParOf" srcId="{78104A59-D9EF-4F22-ADBB-D4B971C1D402}" destId="{0B29D806-E129-4D05-BC60-41629CFAA64F}" srcOrd="4" destOrd="0" presId="urn:microsoft.com/office/officeart/2005/8/layout/vList2"/>
    <dgm:cxn modelId="{E9603EAC-3539-451B-AA13-10458F771A9D}" type="presParOf" srcId="{78104A59-D9EF-4F22-ADBB-D4B971C1D402}" destId="{520ED485-D69A-4313-875F-D108BA13BBB7}" srcOrd="5" destOrd="0" presId="urn:microsoft.com/office/officeart/2005/8/layout/vList2"/>
    <dgm:cxn modelId="{A4D4DCBB-45BC-4EA3-AAA8-F41722B489EA}" type="presParOf" srcId="{78104A59-D9EF-4F22-ADBB-D4B971C1D402}" destId="{11470486-43F1-49DA-9221-39C4B237464B}" srcOrd="6" destOrd="0" presId="urn:microsoft.com/office/officeart/2005/8/layout/vList2"/>
    <dgm:cxn modelId="{2022F43A-34A6-46D4-A4A1-C7C941D3CB04}" type="presParOf" srcId="{78104A59-D9EF-4F22-ADBB-D4B971C1D402}" destId="{9CF25BAC-EA74-44D2-BD8C-65501BBFBF8F}" srcOrd="7" destOrd="0" presId="urn:microsoft.com/office/officeart/2005/8/layout/vList2"/>
    <dgm:cxn modelId="{EFC9DA6C-4BFC-4F3E-8E2B-45FBAD3DB141}" type="presParOf" srcId="{78104A59-D9EF-4F22-ADBB-D4B971C1D402}" destId="{46BA4340-B802-4C06-9745-1024935035D2}" srcOrd="8" destOrd="0" presId="urn:microsoft.com/office/officeart/2005/8/layout/vList2"/>
    <dgm:cxn modelId="{55CE25BE-3E99-45A1-96E4-30901290AF05}" type="presParOf" srcId="{78104A59-D9EF-4F22-ADBB-D4B971C1D402}" destId="{C3D52879-281B-45B7-A4C1-BB576D4E9BE0}" srcOrd="9" destOrd="0" presId="urn:microsoft.com/office/officeart/2005/8/layout/vList2"/>
    <dgm:cxn modelId="{C94F6FC8-19FF-4F54-B08D-7DDCA0DFB62A}" type="presParOf" srcId="{78104A59-D9EF-4F22-ADBB-D4B971C1D402}" destId="{CECBCFD9-10EB-4F92-B11E-4F093FA11733}" srcOrd="10" destOrd="0" presId="urn:microsoft.com/office/officeart/2005/8/layout/vList2"/>
    <dgm:cxn modelId="{74EF1833-F1BB-4C4E-B272-0DA617DAEEF6}" type="presParOf" srcId="{78104A59-D9EF-4F22-ADBB-D4B971C1D402}" destId="{62D7DF49-8397-49CD-9CD5-F0DE92DA3139}" srcOrd="11" destOrd="0" presId="urn:microsoft.com/office/officeart/2005/8/layout/vList2"/>
    <dgm:cxn modelId="{BA481788-D554-4416-9AD0-E660BDC67912}" type="presParOf" srcId="{78104A59-D9EF-4F22-ADBB-D4B971C1D402}" destId="{98664A5D-E4AC-45FA-9D48-9175B4C07EEF}"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D937A2-EA90-4C84-93FC-9BDCC0059FD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BCBA00-A55A-4CBE-88BB-CB5E2FD09A38}">
      <dgm:prSet custT="1"/>
      <dgm:spPr/>
      <dgm:t>
        <a:bodyPr/>
        <a:lstStyle/>
        <a:p>
          <a:r>
            <a:rPr lang="en-US" sz="2000" dirty="0"/>
            <a:t>Power: Lear hands over his kingdom and still expects care and respect </a:t>
          </a:r>
        </a:p>
      </dgm:t>
    </dgm:pt>
    <dgm:pt modelId="{B57E7DE9-506C-4504-B8AE-2363E59CFA81}" type="parTrans" cxnId="{5607E6F1-AAC1-4AA5-B008-0ED97D3C08F8}">
      <dgm:prSet/>
      <dgm:spPr/>
      <dgm:t>
        <a:bodyPr/>
        <a:lstStyle/>
        <a:p>
          <a:endParaRPr lang="en-US"/>
        </a:p>
      </dgm:t>
    </dgm:pt>
    <dgm:pt modelId="{48E2AC93-A497-4BFF-98A3-7ED494171897}" type="sibTrans" cxnId="{5607E6F1-AAC1-4AA5-B008-0ED97D3C08F8}">
      <dgm:prSet/>
      <dgm:spPr/>
      <dgm:t>
        <a:bodyPr/>
        <a:lstStyle/>
        <a:p>
          <a:endParaRPr lang="en-US"/>
        </a:p>
      </dgm:t>
    </dgm:pt>
    <dgm:pt modelId="{8583C0E3-EDFC-44A4-B4EA-667A148624E0}">
      <dgm:prSet custT="1"/>
      <dgm:spPr/>
      <dgm:t>
        <a:bodyPr/>
        <a:lstStyle/>
        <a:p>
          <a:r>
            <a:rPr lang="en-US" sz="2000" dirty="0"/>
            <a:t>Betrayal and loyalty: Kent stays loyal and speaks the truth to Lear, but he took it as disrespect </a:t>
          </a:r>
        </a:p>
      </dgm:t>
    </dgm:pt>
    <dgm:pt modelId="{6B0A5531-C590-4BDF-AB76-84BC08879E31}" type="parTrans" cxnId="{B37B0081-50E0-486C-89FE-9AEDB3A342AA}">
      <dgm:prSet/>
      <dgm:spPr/>
      <dgm:t>
        <a:bodyPr/>
        <a:lstStyle/>
        <a:p>
          <a:endParaRPr lang="en-US"/>
        </a:p>
      </dgm:t>
    </dgm:pt>
    <dgm:pt modelId="{1CEE419A-FD9C-485A-BFAA-A36FD9F87F87}" type="sibTrans" cxnId="{B37B0081-50E0-486C-89FE-9AEDB3A342AA}">
      <dgm:prSet/>
      <dgm:spPr/>
      <dgm:t>
        <a:bodyPr/>
        <a:lstStyle/>
        <a:p>
          <a:endParaRPr lang="en-US"/>
        </a:p>
      </dgm:t>
    </dgm:pt>
    <dgm:pt modelId="{66B4F3B2-F5BA-4F06-8468-6E3568F8C2CB}">
      <dgm:prSet/>
      <dgm:spPr/>
      <dgm:t>
        <a:bodyPr/>
        <a:lstStyle/>
        <a:p>
          <a:r>
            <a:rPr lang="en-US" dirty="0"/>
            <a:t>Family: the daughters love is tested but at the end the daughter who cared and loved him got punished but the daughters who just wanted the inhertence (fake love) is reworded </a:t>
          </a:r>
        </a:p>
      </dgm:t>
    </dgm:pt>
    <dgm:pt modelId="{2778FFBA-A7CB-4DDB-A5DF-4ACD8C15A1DF}" type="parTrans" cxnId="{8719F2D2-F1CE-4466-AC36-932900369E1C}">
      <dgm:prSet/>
      <dgm:spPr/>
      <dgm:t>
        <a:bodyPr/>
        <a:lstStyle/>
        <a:p>
          <a:endParaRPr lang="en-US"/>
        </a:p>
      </dgm:t>
    </dgm:pt>
    <dgm:pt modelId="{ADD72060-A1F8-4446-A8FB-4D3BB35FADDD}" type="sibTrans" cxnId="{8719F2D2-F1CE-4466-AC36-932900369E1C}">
      <dgm:prSet/>
      <dgm:spPr/>
      <dgm:t>
        <a:bodyPr/>
        <a:lstStyle/>
        <a:p>
          <a:endParaRPr lang="en-US"/>
        </a:p>
      </dgm:t>
    </dgm:pt>
    <dgm:pt modelId="{E7C74B46-AE9E-4007-9FF1-D22E5E55EB35}" type="pres">
      <dgm:prSet presAssocID="{82D937A2-EA90-4C84-93FC-9BDCC0059FDB}" presName="linear" presStyleCnt="0">
        <dgm:presLayoutVars>
          <dgm:animLvl val="lvl"/>
          <dgm:resizeHandles val="exact"/>
        </dgm:presLayoutVars>
      </dgm:prSet>
      <dgm:spPr/>
    </dgm:pt>
    <dgm:pt modelId="{3186F519-C457-4133-B3CD-B5D2D17B7927}" type="pres">
      <dgm:prSet presAssocID="{4CBCBA00-A55A-4CBE-88BB-CB5E2FD09A38}" presName="parentText" presStyleLbl="node1" presStyleIdx="0" presStyleCnt="3">
        <dgm:presLayoutVars>
          <dgm:chMax val="0"/>
          <dgm:bulletEnabled val="1"/>
        </dgm:presLayoutVars>
      </dgm:prSet>
      <dgm:spPr/>
    </dgm:pt>
    <dgm:pt modelId="{22EF86BB-4511-4B32-931A-34A264976F0C}" type="pres">
      <dgm:prSet presAssocID="{48E2AC93-A497-4BFF-98A3-7ED494171897}" presName="spacer" presStyleCnt="0"/>
      <dgm:spPr/>
    </dgm:pt>
    <dgm:pt modelId="{A670A643-CEA2-4B04-A461-9DE89A144FB6}" type="pres">
      <dgm:prSet presAssocID="{8583C0E3-EDFC-44A4-B4EA-667A148624E0}" presName="parentText" presStyleLbl="node1" presStyleIdx="1" presStyleCnt="3">
        <dgm:presLayoutVars>
          <dgm:chMax val="0"/>
          <dgm:bulletEnabled val="1"/>
        </dgm:presLayoutVars>
      </dgm:prSet>
      <dgm:spPr/>
    </dgm:pt>
    <dgm:pt modelId="{E6F48BC9-C559-4210-B26E-FAD3AF184081}" type="pres">
      <dgm:prSet presAssocID="{1CEE419A-FD9C-485A-BFAA-A36FD9F87F87}" presName="spacer" presStyleCnt="0"/>
      <dgm:spPr/>
    </dgm:pt>
    <dgm:pt modelId="{4B061D10-457B-4949-9E3D-69316C9861EF}" type="pres">
      <dgm:prSet presAssocID="{66B4F3B2-F5BA-4F06-8468-6E3568F8C2CB}" presName="parentText" presStyleLbl="node1" presStyleIdx="2" presStyleCnt="3">
        <dgm:presLayoutVars>
          <dgm:chMax val="0"/>
          <dgm:bulletEnabled val="1"/>
        </dgm:presLayoutVars>
      </dgm:prSet>
      <dgm:spPr/>
    </dgm:pt>
  </dgm:ptLst>
  <dgm:cxnLst>
    <dgm:cxn modelId="{B37B0081-50E0-486C-89FE-9AEDB3A342AA}" srcId="{82D937A2-EA90-4C84-93FC-9BDCC0059FDB}" destId="{8583C0E3-EDFC-44A4-B4EA-667A148624E0}" srcOrd="1" destOrd="0" parTransId="{6B0A5531-C590-4BDF-AB76-84BC08879E31}" sibTransId="{1CEE419A-FD9C-485A-BFAA-A36FD9F87F87}"/>
    <dgm:cxn modelId="{B761098E-3495-42CA-9562-42D9601360FF}" type="presOf" srcId="{66B4F3B2-F5BA-4F06-8468-6E3568F8C2CB}" destId="{4B061D10-457B-4949-9E3D-69316C9861EF}" srcOrd="0" destOrd="0" presId="urn:microsoft.com/office/officeart/2005/8/layout/vList2"/>
    <dgm:cxn modelId="{3ECA4891-F496-4EA7-93BD-626DD93CBA71}" type="presOf" srcId="{8583C0E3-EDFC-44A4-B4EA-667A148624E0}" destId="{A670A643-CEA2-4B04-A461-9DE89A144FB6}" srcOrd="0" destOrd="0" presId="urn:microsoft.com/office/officeart/2005/8/layout/vList2"/>
    <dgm:cxn modelId="{830514AF-1DBC-4284-ADFB-4B6F0720C1B9}" type="presOf" srcId="{82D937A2-EA90-4C84-93FC-9BDCC0059FDB}" destId="{E7C74B46-AE9E-4007-9FF1-D22E5E55EB35}" srcOrd="0" destOrd="0" presId="urn:microsoft.com/office/officeart/2005/8/layout/vList2"/>
    <dgm:cxn modelId="{F7932BC5-54D8-4B10-8F53-7B537E8B1C56}" type="presOf" srcId="{4CBCBA00-A55A-4CBE-88BB-CB5E2FD09A38}" destId="{3186F519-C457-4133-B3CD-B5D2D17B7927}" srcOrd="0" destOrd="0" presId="urn:microsoft.com/office/officeart/2005/8/layout/vList2"/>
    <dgm:cxn modelId="{8719F2D2-F1CE-4466-AC36-932900369E1C}" srcId="{82D937A2-EA90-4C84-93FC-9BDCC0059FDB}" destId="{66B4F3B2-F5BA-4F06-8468-6E3568F8C2CB}" srcOrd="2" destOrd="0" parTransId="{2778FFBA-A7CB-4DDB-A5DF-4ACD8C15A1DF}" sibTransId="{ADD72060-A1F8-4446-A8FB-4D3BB35FADDD}"/>
    <dgm:cxn modelId="{5607E6F1-AAC1-4AA5-B008-0ED97D3C08F8}" srcId="{82D937A2-EA90-4C84-93FC-9BDCC0059FDB}" destId="{4CBCBA00-A55A-4CBE-88BB-CB5E2FD09A38}" srcOrd="0" destOrd="0" parTransId="{B57E7DE9-506C-4504-B8AE-2363E59CFA81}" sibTransId="{48E2AC93-A497-4BFF-98A3-7ED494171897}"/>
    <dgm:cxn modelId="{0358DBD5-0B14-4B3B-B6A5-90CCDB28E9EF}" type="presParOf" srcId="{E7C74B46-AE9E-4007-9FF1-D22E5E55EB35}" destId="{3186F519-C457-4133-B3CD-B5D2D17B7927}" srcOrd="0" destOrd="0" presId="urn:microsoft.com/office/officeart/2005/8/layout/vList2"/>
    <dgm:cxn modelId="{00979274-B5BE-4953-B442-FEF1A0FF39CD}" type="presParOf" srcId="{E7C74B46-AE9E-4007-9FF1-D22E5E55EB35}" destId="{22EF86BB-4511-4B32-931A-34A264976F0C}" srcOrd="1" destOrd="0" presId="urn:microsoft.com/office/officeart/2005/8/layout/vList2"/>
    <dgm:cxn modelId="{2DB90CEA-00E8-42F3-936E-94332D2FBFD0}" type="presParOf" srcId="{E7C74B46-AE9E-4007-9FF1-D22E5E55EB35}" destId="{A670A643-CEA2-4B04-A461-9DE89A144FB6}" srcOrd="2" destOrd="0" presId="urn:microsoft.com/office/officeart/2005/8/layout/vList2"/>
    <dgm:cxn modelId="{3279E6BF-DF22-4078-81CD-A8C81E1DEFB6}" type="presParOf" srcId="{E7C74B46-AE9E-4007-9FF1-D22E5E55EB35}" destId="{E6F48BC9-C559-4210-B26E-FAD3AF184081}" srcOrd="3" destOrd="0" presId="urn:microsoft.com/office/officeart/2005/8/layout/vList2"/>
    <dgm:cxn modelId="{3BDE6225-AC96-418F-9924-7403B411435E}" type="presParOf" srcId="{E7C74B46-AE9E-4007-9FF1-D22E5E55EB35}" destId="{4B061D10-457B-4949-9E3D-69316C9861E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BA0DA-0372-4991-B9F5-5B68291A8316}">
      <dsp:nvSpPr>
        <dsp:cNvPr id="0" name=""/>
        <dsp:cNvSpPr/>
      </dsp:nvSpPr>
      <dsp:spPr>
        <a:xfrm>
          <a:off x="0" y="0"/>
          <a:ext cx="554677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3983503-609A-4D45-B9EA-E17860BBE08B}">
      <dsp:nvSpPr>
        <dsp:cNvPr id="0" name=""/>
        <dsp:cNvSpPr/>
      </dsp:nvSpPr>
      <dsp:spPr>
        <a:xfrm>
          <a:off x="0" y="0"/>
          <a:ext cx="5546770" cy="14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Kent and Gloucester talked about the “plan” of how he is dividing his kingdom </a:t>
          </a:r>
        </a:p>
      </dsp:txBody>
      <dsp:txXfrm>
        <a:off x="0" y="0"/>
        <a:ext cx="5546770" cy="1440180"/>
      </dsp:txXfrm>
    </dsp:sp>
    <dsp:sp modelId="{E1D9E815-339C-45AE-8302-56CF9234F9A1}">
      <dsp:nvSpPr>
        <dsp:cNvPr id="0" name=""/>
        <dsp:cNvSpPr/>
      </dsp:nvSpPr>
      <dsp:spPr>
        <a:xfrm>
          <a:off x="0" y="1440180"/>
          <a:ext cx="5546770" cy="0"/>
        </a:xfrm>
        <a:prstGeom prst="line">
          <a:avLst/>
        </a:prstGeom>
        <a:gradFill rotWithShape="0">
          <a:gsLst>
            <a:gs pos="0">
              <a:schemeClr val="accent2">
                <a:hueOff val="-347110"/>
                <a:satOff val="-7210"/>
                <a:lumOff val="-1961"/>
                <a:alphaOff val="0"/>
                <a:satMod val="103000"/>
                <a:lumMod val="102000"/>
                <a:tint val="94000"/>
              </a:schemeClr>
            </a:gs>
            <a:gs pos="50000">
              <a:schemeClr val="accent2">
                <a:hueOff val="-347110"/>
                <a:satOff val="-7210"/>
                <a:lumOff val="-1961"/>
                <a:alphaOff val="0"/>
                <a:satMod val="110000"/>
                <a:lumMod val="100000"/>
                <a:shade val="100000"/>
              </a:schemeClr>
            </a:gs>
            <a:gs pos="100000">
              <a:schemeClr val="accent2">
                <a:hueOff val="-347110"/>
                <a:satOff val="-7210"/>
                <a:lumOff val="-1961"/>
                <a:alphaOff val="0"/>
                <a:lumMod val="99000"/>
                <a:satMod val="120000"/>
                <a:shade val="78000"/>
              </a:schemeClr>
            </a:gs>
          </a:gsLst>
          <a:lin ang="5400000" scaled="0"/>
        </a:gradFill>
        <a:ln w="6350" cap="flat" cmpd="sng" algn="ctr">
          <a:solidFill>
            <a:schemeClr val="accent2">
              <a:hueOff val="-347110"/>
              <a:satOff val="-7210"/>
              <a:lumOff val="-196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440F015-4042-4B8E-A528-6B1F8FD7CC84}">
      <dsp:nvSpPr>
        <dsp:cNvPr id="0" name=""/>
        <dsp:cNvSpPr/>
      </dsp:nvSpPr>
      <dsp:spPr>
        <a:xfrm>
          <a:off x="0" y="1440180"/>
          <a:ext cx="5546770" cy="14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Goneril and Regan Flatters Lear to get the biggest amount of share</a:t>
          </a:r>
        </a:p>
      </dsp:txBody>
      <dsp:txXfrm>
        <a:off x="0" y="1440180"/>
        <a:ext cx="5546770" cy="1440180"/>
      </dsp:txXfrm>
    </dsp:sp>
    <dsp:sp modelId="{5DBE972E-98DF-4B6F-BB8E-5F22DF01188D}">
      <dsp:nvSpPr>
        <dsp:cNvPr id="0" name=""/>
        <dsp:cNvSpPr/>
      </dsp:nvSpPr>
      <dsp:spPr>
        <a:xfrm>
          <a:off x="0" y="2880361"/>
          <a:ext cx="5546770" cy="0"/>
        </a:xfrm>
        <a:prstGeom prst="line">
          <a:avLst/>
        </a:prstGeom>
        <a:gradFill rotWithShape="0">
          <a:gsLst>
            <a:gs pos="0">
              <a:schemeClr val="accent2">
                <a:hueOff val="-694219"/>
                <a:satOff val="-14421"/>
                <a:lumOff val="-3921"/>
                <a:alphaOff val="0"/>
                <a:satMod val="103000"/>
                <a:lumMod val="102000"/>
                <a:tint val="94000"/>
              </a:schemeClr>
            </a:gs>
            <a:gs pos="50000">
              <a:schemeClr val="accent2">
                <a:hueOff val="-694219"/>
                <a:satOff val="-14421"/>
                <a:lumOff val="-3921"/>
                <a:alphaOff val="0"/>
                <a:satMod val="110000"/>
                <a:lumMod val="100000"/>
                <a:shade val="100000"/>
              </a:schemeClr>
            </a:gs>
            <a:gs pos="100000">
              <a:schemeClr val="accent2">
                <a:hueOff val="-694219"/>
                <a:satOff val="-14421"/>
                <a:lumOff val="-3921"/>
                <a:alphaOff val="0"/>
                <a:lumMod val="99000"/>
                <a:satMod val="120000"/>
                <a:shade val="78000"/>
              </a:schemeClr>
            </a:gs>
          </a:gsLst>
          <a:lin ang="5400000" scaled="0"/>
        </a:gradFill>
        <a:ln w="6350" cap="flat" cmpd="sng" algn="ctr">
          <a:solidFill>
            <a:schemeClr val="accent2">
              <a:hueOff val="-694219"/>
              <a:satOff val="-14421"/>
              <a:lumOff val="-392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BC82835-68A8-457E-8E19-140224A0F188}">
      <dsp:nvSpPr>
        <dsp:cNvPr id="0" name=""/>
        <dsp:cNvSpPr/>
      </dsp:nvSpPr>
      <dsp:spPr>
        <a:xfrm>
          <a:off x="0" y="2880361"/>
          <a:ext cx="5546770" cy="14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and Lear tells his 3 daughters that he is going to give the biggest amount of share to the daughter that shows him the most love</a:t>
          </a:r>
        </a:p>
      </dsp:txBody>
      <dsp:txXfrm>
        <a:off x="0" y="2880361"/>
        <a:ext cx="5546770" cy="1440180"/>
      </dsp:txXfrm>
    </dsp:sp>
    <dsp:sp modelId="{73AA8CBF-F2F7-4ED9-AB35-DC0F9F2AAEE1}">
      <dsp:nvSpPr>
        <dsp:cNvPr id="0" name=""/>
        <dsp:cNvSpPr/>
      </dsp:nvSpPr>
      <dsp:spPr>
        <a:xfrm>
          <a:off x="0" y="4320542"/>
          <a:ext cx="5546770" cy="0"/>
        </a:xfrm>
        <a:prstGeom prst="line">
          <a:avLst/>
        </a:prstGeom>
        <a:gradFill rotWithShape="0">
          <a:gsLst>
            <a:gs pos="0">
              <a:schemeClr val="accent2">
                <a:hueOff val="-1041329"/>
                <a:satOff val="-21631"/>
                <a:lumOff val="-5882"/>
                <a:alphaOff val="0"/>
                <a:satMod val="103000"/>
                <a:lumMod val="102000"/>
                <a:tint val="94000"/>
              </a:schemeClr>
            </a:gs>
            <a:gs pos="50000">
              <a:schemeClr val="accent2">
                <a:hueOff val="-1041329"/>
                <a:satOff val="-21631"/>
                <a:lumOff val="-5882"/>
                <a:alphaOff val="0"/>
                <a:satMod val="110000"/>
                <a:lumMod val="100000"/>
                <a:shade val="100000"/>
              </a:schemeClr>
            </a:gs>
            <a:gs pos="100000">
              <a:schemeClr val="accent2">
                <a:hueOff val="-1041329"/>
                <a:satOff val="-21631"/>
                <a:lumOff val="-5882"/>
                <a:alphaOff val="0"/>
                <a:lumMod val="99000"/>
                <a:satMod val="120000"/>
                <a:shade val="78000"/>
              </a:schemeClr>
            </a:gs>
          </a:gsLst>
          <a:lin ang="5400000" scaled="0"/>
        </a:gradFill>
        <a:ln w="6350" cap="flat" cmpd="sng" algn="ctr">
          <a:solidFill>
            <a:schemeClr val="accent2">
              <a:hueOff val="-1041329"/>
              <a:satOff val="-21631"/>
              <a:lumOff val="-588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2A9F935-9AAA-46C9-9627-83F45F6870C4}">
      <dsp:nvSpPr>
        <dsp:cNvPr id="0" name=""/>
        <dsp:cNvSpPr/>
      </dsp:nvSpPr>
      <dsp:spPr>
        <a:xfrm>
          <a:off x="0" y="4320542"/>
          <a:ext cx="5546770" cy="14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Cordelia doesn’t want to flatter him and Lear didn’t want anything to do with her so he disowned her</a:t>
          </a:r>
        </a:p>
      </dsp:txBody>
      <dsp:txXfrm>
        <a:off x="0" y="4320542"/>
        <a:ext cx="5546770" cy="1440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856E4-195D-41E2-BD8E-85396B7385DD}">
      <dsp:nvSpPr>
        <dsp:cNvPr id="0" name=""/>
        <dsp:cNvSpPr/>
      </dsp:nvSpPr>
      <dsp:spPr>
        <a:xfrm>
          <a:off x="0" y="23105"/>
          <a:ext cx="6949440" cy="743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King lear</a:t>
          </a:r>
        </a:p>
      </dsp:txBody>
      <dsp:txXfrm>
        <a:off x="36296" y="59401"/>
        <a:ext cx="6876848" cy="670943"/>
      </dsp:txXfrm>
    </dsp:sp>
    <dsp:sp modelId="{191C2287-918D-4595-8470-55FB7971E505}">
      <dsp:nvSpPr>
        <dsp:cNvPr id="0" name=""/>
        <dsp:cNvSpPr/>
      </dsp:nvSpPr>
      <dsp:spPr>
        <a:xfrm>
          <a:off x="0" y="855920"/>
          <a:ext cx="6949440" cy="743535"/>
        </a:xfrm>
        <a:prstGeom prst="roundRect">
          <a:avLst/>
        </a:prstGeom>
        <a:solidFill>
          <a:schemeClr val="accent5">
            <a:hueOff val="1519055"/>
            <a:satOff val="-684"/>
            <a:lumOff val="-8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Gonreil </a:t>
          </a:r>
        </a:p>
      </dsp:txBody>
      <dsp:txXfrm>
        <a:off x="36296" y="892216"/>
        <a:ext cx="6876848" cy="670943"/>
      </dsp:txXfrm>
    </dsp:sp>
    <dsp:sp modelId="{0B29D806-E129-4D05-BC60-41629CFAA64F}">
      <dsp:nvSpPr>
        <dsp:cNvPr id="0" name=""/>
        <dsp:cNvSpPr/>
      </dsp:nvSpPr>
      <dsp:spPr>
        <a:xfrm>
          <a:off x="0" y="1688735"/>
          <a:ext cx="6949440" cy="743535"/>
        </a:xfrm>
        <a:prstGeom prst="roundRect">
          <a:avLst/>
        </a:prstGeom>
        <a:solidFill>
          <a:schemeClr val="accent5">
            <a:hueOff val="3038109"/>
            <a:satOff val="-1368"/>
            <a:lumOff val="-16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Regan </a:t>
          </a:r>
        </a:p>
      </dsp:txBody>
      <dsp:txXfrm>
        <a:off x="36296" y="1725031"/>
        <a:ext cx="6876848" cy="670943"/>
      </dsp:txXfrm>
    </dsp:sp>
    <dsp:sp modelId="{11470486-43F1-49DA-9221-39C4B237464B}">
      <dsp:nvSpPr>
        <dsp:cNvPr id="0" name=""/>
        <dsp:cNvSpPr/>
      </dsp:nvSpPr>
      <dsp:spPr>
        <a:xfrm>
          <a:off x="0" y="2521551"/>
          <a:ext cx="6949440" cy="743535"/>
        </a:xfrm>
        <a:prstGeom prst="roundRect">
          <a:avLst/>
        </a:prstGeom>
        <a:solidFill>
          <a:schemeClr val="accent5">
            <a:hueOff val="4557164"/>
            <a:satOff val="-2052"/>
            <a:lumOff val="-25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Cordelia </a:t>
          </a:r>
        </a:p>
      </dsp:txBody>
      <dsp:txXfrm>
        <a:off x="36296" y="2557847"/>
        <a:ext cx="6876848" cy="670943"/>
      </dsp:txXfrm>
    </dsp:sp>
    <dsp:sp modelId="{46BA4340-B802-4C06-9745-1024935035D2}">
      <dsp:nvSpPr>
        <dsp:cNvPr id="0" name=""/>
        <dsp:cNvSpPr/>
      </dsp:nvSpPr>
      <dsp:spPr>
        <a:xfrm>
          <a:off x="0" y="3354366"/>
          <a:ext cx="6949440" cy="743535"/>
        </a:xfrm>
        <a:prstGeom prst="roundRect">
          <a:avLst/>
        </a:prstGeom>
        <a:solidFill>
          <a:schemeClr val="accent5">
            <a:hueOff val="6076219"/>
            <a:satOff val="-2736"/>
            <a:lumOff val="-33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Kent </a:t>
          </a:r>
        </a:p>
      </dsp:txBody>
      <dsp:txXfrm>
        <a:off x="36296" y="3390662"/>
        <a:ext cx="6876848" cy="670943"/>
      </dsp:txXfrm>
    </dsp:sp>
    <dsp:sp modelId="{CECBCFD9-10EB-4F92-B11E-4F093FA11733}">
      <dsp:nvSpPr>
        <dsp:cNvPr id="0" name=""/>
        <dsp:cNvSpPr/>
      </dsp:nvSpPr>
      <dsp:spPr>
        <a:xfrm>
          <a:off x="0" y="4187181"/>
          <a:ext cx="6949440" cy="743535"/>
        </a:xfrm>
        <a:prstGeom prst="roundRect">
          <a:avLst/>
        </a:prstGeom>
        <a:solidFill>
          <a:schemeClr val="accent5">
            <a:hueOff val="7595273"/>
            <a:satOff val="-3420"/>
            <a:lumOff val="-42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Gloucester </a:t>
          </a:r>
        </a:p>
      </dsp:txBody>
      <dsp:txXfrm>
        <a:off x="36296" y="4223477"/>
        <a:ext cx="6876848" cy="670943"/>
      </dsp:txXfrm>
    </dsp:sp>
    <dsp:sp modelId="{98664A5D-E4AC-45FA-9D48-9175B4C07EEF}">
      <dsp:nvSpPr>
        <dsp:cNvPr id="0" name=""/>
        <dsp:cNvSpPr/>
      </dsp:nvSpPr>
      <dsp:spPr>
        <a:xfrm>
          <a:off x="0" y="5019996"/>
          <a:ext cx="6949440" cy="743535"/>
        </a:xfrm>
        <a:prstGeom prst="roundRect">
          <a:avLst/>
        </a:prstGeom>
        <a:solidFill>
          <a:schemeClr val="accent5">
            <a:hueOff val="9114327"/>
            <a:satOff val="-4104"/>
            <a:lumOff val="-50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Edmund </a:t>
          </a:r>
        </a:p>
      </dsp:txBody>
      <dsp:txXfrm>
        <a:off x="36296" y="5056292"/>
        <a:ext cx="6876848" cy="6709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6F519-C457-4133-B3CD-B5D2D17B7927}">
      <dsp:nvSpPr>
        <dsp:cNvPr id="0" name=""/>
        <dsp:cNvSpPr/>
      </dsp:nvSpPr>
      <dsp:spPr>
        <a:xfrm>
          <a:off x="0" y="83929"/>
          <a:ext cx="10781882"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Power: Lear hands over his kingdom and still expects care and respect </a:t>
          </a:r>
        </a:p>
      </dsp:txBody>
      <dsp:txXfrm>
        <a:off x="38784" y="122713"/>
        <a:ext cx="10704314" cy="716935"/>
      </dsp:txXfrm>
    </dsp:sp>
    <dsp:sp modelId="{A670A643-CEA2-4B04-A461-9DE89A144FB6}">
      <dsp:nvSpPr>
        <dsp:cNvPr id="0" name=""/>
        <dsp:cNvSpPr/>
      </dsp:nvSpPr>
      <dsp:spPr>
        <a:xfrm>
          <a:off x="0" y="936032"/>
          <a:ext cx="10781882"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Betrayal and loyalty: Kent stays loyal and speaks the truth to Lear, but he took it as disrespect </a:t>
          </a:r>
        </a:p>
      </dsp:txBody>
      <dsp:txXfrm>
        <a:off x="38784" y="974816"/>
        <a:ext cx="10704314" cy="716935"/>
      </dsp:txXfrm>
    </dsp:sp>
    <dsp:sp modelId="{4B061D10-457B-4949-9E3D-69316C9861EF}">
      <dsp:nvSpPr>
        <dsp:cNvPr id="0" name=""/>
        <dsp:cNvSpPr/>
      </dsp:nvSpPr>
      <dsp:spPr>
        <a:xfrm>
          <a:off x="0" y="1788135"/>
          <a:ext cx="10781882"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Family: the daughters love is tested but at the end the daughter who cared and loved him got punished but the daughters who just wanted the inhertence (fake love) is reworded </a:t>
          </a:r>
        </a:p>
      </dsp:txBody>
      <dsp:txXfrm>
        <a:off x="38784" y="1826919"/>
        <a:ext cx="10704314" cy="7169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9/21/2025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42438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9/21/2025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37966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9/21/2025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3841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9/21/2025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9702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9/21/2025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16360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9/21/2025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83611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9/21/2025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38460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9/21/2025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8846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9/21/2025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1362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9/21/2025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26989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9/21/2025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1207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9/21/2025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7686510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75" r:id="rId5"/>
    <p:sldLayoutId id="2147483680" r:id="rId6"/>
    <p:sldLayoutId id="2147483676" r:id="rId7"/>
    <p:sldLayoutId id="2147483677" r:id="rId8"/>
    <p:sldLayoutId id="2147483678" r:id="rId9"/>
    <p:sldLayoutId id="2147483679" r:id="rId10"/>
    <p:sldLayoutId id="214748368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57BF3D-4F9D-9C0F-82EF-F48446655990}"/>
              </a:ext>
            </a:extLst>
          </p:cNvPr>
          <p:cNvSpPr>
            <a:spLocks noGrp="1"/>
          </p:cNvSpPr>
          <p:nvPr>
            <p:ph type="ctrTitle"/>
          </p:nvPr>
        </p:nvSpPr>
        <p:spPr>
          <a:xfrm>
            <a:off x="7168896" y="1129554"/>
            <a:ext cx="4361688" cy="3475236"/>
          </a:xfrm>
        </p:spPr>
        <p:txBody>
          <a:bodyPr>
            <a:normAutofit/>
          </a:bodyPr>
          <a:lstStyle/>
          <a:p>
            <a:pPr algn="l"/>
            <a:r>
              <a:rPr lang="en-US" sz="5400" dirty="0">
                <a:solidFill>
                  <a:schemeClr val="accent5">
                    <a:lumMod val="75000"/>
                  </a:schemeClr>
                </a:solidFill>
              </a:rPr>
              <a:t>King LEAR</a:t>
            </a:r>
          </a:p>
        </p:txBody>
      </p:sp>
      <p:sp>
        <p:nvSpPr>
          <p:cNvPr id="3" name="Subtitle 2">
            <a:extLst>
              <a:ext uri="{FF2B5EF4-FFF2-40B4-BE49-F238E27FC236}">
                <a16:creationId xmlns:a16="http://schemas.microsoft.com/office/drawing/2014/main" id="{8586A921-710C-FB99-96F1-0A66F2278EF9}"/>
              </a:ext>
            </a:extLst>
          </p:cNvPr>
          <p:cNvSpPr>
            <a:spLocks noGrp="1"/>
          </p:cNvSpPr>
          <p:nvPr>
            <p:ph type="subTitle" idx="1"/>
          </p:nvPr>
        </p:nvSpPr>
        <p:spPr>
          <a:xfrm>
            <a:off x="7168896" y="4731337"/>
            <a:ext cx="4206240" cy="1846444"/>
          </a:xfrm>
        </p:spPr>
        <p:txBody>
          <a:bodyPr>
            <a:normAutofit lnSpcReduction="10000"/>
          </a:bodyPr>
          <a:lstStyle/>
          <a:p>
            <a:pPr algn="l"/>
            <a:r>
              <a:rPr lang="en-US" sz="3600" dirty="0">
                <a:solidFill>
                  <a:schemeClr val="accent5">
                    <a:lumMod val="75000"/>
                  </a:schemeClr>
                </a:solidFill>
                <a:latin typeface="Algerian" panose="04020705040A02060702" pitchFamily="82" charset="0"/>
                <a:cs typeface="Aharoni" panose="020F0502020204030204" pitchFamily="2" charset="-79"/>
              </a:rPr>
              <a:t>Act1 Scene1</a:t>
            </a:r>
          </a:p>
          <a:p>
            <a:pPr algn="l"/>
            <a:endParaRPr lang="en-US" dirty="0">
              <a:latin typeface="ADLaM Display" panose="020F0502020204030204" pitchFamily="2" charset="0"/>
              <a:ea typeface="ADLaM Display" panose="020F0502020204030204" pitchFamily="2" charset="0"/>
              <a:cs typeface="ADLaM Display" panose="020F0502020204030204" pitchFamily="2" charset="0"/>
            </a:endParaRPr>
          </a:p>
          <a:p>
            <a:pPr algn="l"/>
            <a:r>
              <a:rPr lang="en-US" sz="3200" b="1" dirty="0">
                <a:solidFill>
                  <a:schemeClr val="accent5">
                    <a:lumMod val="75000"/>
                  </a:schemeClr>
                </a:solidFill>
                <a:latin typeface="Abadi" panose="020B0604020104020204" pitchFamily="34" charset="0"/>
                <a:ea typeface="ADLaM Display" panose="020F0502020204030204" pitchFamily="2" charset="0"/>
                <a:cs typeface="ADLaM Display" panose="020F0502020204030204" pitchFamily="2" charset="0"/>
              </a:rPr>
              <a:t>Salma Samara -8B</a:t>
            </a:r>
          </a:p>
        </p:txBody>
      </p:sp>
      <p:pic>
        <p:nvPicPr>
          <p:cNvPr id="5" name="Picture 4">
            <a:extLst>
              <a:ext uri="{FF2B5EF4-FFF2-40B4-BE49-F238E27FC236}">
                <a16:creationId xmlns:a16="http://schemas.microsoft.com/office/drawing/2014/main" id="{EAB1DDEB-DC45-31E2-78FF-27DD500C6F37}"/>
              </a:ext>
            </a:extLst>
          </p:cNvPr>
          <p:cNvPicPr>
            <a:picLocks noChangeAspect="1"/>
          </p:cNvPicPr>
          <p:nvPr/>
        </p:nvPicPr>
        <p:blipFill>
          <a:blip r:embed="rId2"/>
          <a:srcRect t="14595" r="-1" b="5691"/>
          <a:stretch>
            <a:fillRect/>
          </a:stretch>
        </p:blipFill>
        <p:spPr>
          <a:xfrm>
            <a:off x="20" y="1"/>
            <a:ext cx="6575591" cy="6858000"/>
          </a:xfrm>
          <a:prstGeom prst="rect">
            <a:avLst/>
          </a:prstGeom>
        </p:spPr>
      </p:pic>
    </p:spTree>
    <p:extLst>
      <p:ext uri="{BB962C8B-B14F-4D97-AF65-F5344CB8AC3E}">
        <p14:creationId xmlns:p14="http://schemas.microsoft.com/office/powerpoint/2010/main" val="1053033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23B39E4-C424-200B-AF6A-7E9CC92FC27F}"/>
              </a:ext>
            </a:extLst>
          </p:cNvPr>
          <p:cNvSpPr>
            <a:spLocks noGrp="1"/>
          </p:cNvSpPr>
          <p:nvPr>
            <p:ph type="title"/>
          </p:nvPr>
        </p:nvSpPr>
        <p:spPr>
          <a:xfrm>
            <a:off x="612648" y="548640"/>
            <a:ext cx="4803224" cy="1298446"/>
          </a:xfrm>
        </p:spPr>
        <p:txBody>
          <a:bodyPr>
            <a:normAutofit/>
          </a:bodyPr>
          <a:lstStyle/>
          <a:p>
            <a:r>
              <a:rPr lang="en-US" dirty="0"/>
              <a:t>Main events in the Scene:</a:t>
            </a:r>
          </a:p>
        </p:txBody>
      </p:sp>
      <p:graphicFrame>
        <p:nvGraphicFramePr>
          <p:cNvPr id="5" name="Content Placeholder 2">
            <a:extLst>
              <a:ext uri="{FF2B5EF4-FFF2-40B4-BE49-F238E27FC236}">
                <a16:creationId xmlns:a16="http://schemas.microsoft.com/office/drawing/2014/main" id="{FDAE45F5-6752-0E4C-8A27-02AC1900721B}"/>
              </a:ext>
            </a:extLst>
          </p:cNvPr>
          <p:cNvGraphicFramePr>
            <a:graphicFrameLocks noGrp="1"/>
          </p:cNvGraphicFramePr>
          <p:nvPr>
            <p:ph idx="1"/>
            <p:extLst>
              <p:ext uri="{D42A27DB-BD31-4B8C-83A1-F6EECF244321}">
                <p14:modId xmlns:p14="http://schemas.microsoft.com/office/powerpoint/2010/main" val="2386971332"/>
              </p:ext>
            </p:extLst>
          </p:nvPr>
        </p:nvGraphicFramePr>
        <p:xfrm>
          <a:off x="6028520" y="548637"/>
          <a:ext cx="5546770" cy="5760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94B31026-695F-1C1B-82CB-F3F181C8D15D}"/>
              </a:ext>
            </a:extLst>
          </p:cNvPr>
          <p:cNvPicPr>
            <a:picLocks noChangeAspect="1"/>
          </p:cNvPicPr>
          <p:nvPr/>
        </p:nvPicPr>
        <p:blipFill>
          <a:blip r:embed="rId7"/>
          <a:stretch>
            <a:fillRect/>
          </a:stretch>
        </p:blipFill>
        <p:spPr>
          <a:xfrm>
            <a:off x="612648" y="2011307"/>
            <a:ext cx="4759852" cy="4369396"/>
          </a:xfrm>
          <a:prstGeom prst="rect">
            <a:avLst/>
          </a:prstGeom>
        </p:spPr>
      </p:pic>
    </p:spTree>
    <p:extLst>
      <p:ext uri="{BB962C8B-B14F-4D97-AF65-F5344CB8AC3E}">
        <p14:creationId xmlns:p14="http://schemas.microsoft.com/office/powerpoint/2010/main" val="940484535"/>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51922D2-D397-9EA4-A66D-55B0884D1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013DC5-EF73-2AE3-6B77-2B00AF6E212C}"/>
              </a:ext>
            </a:extLst>
          </p:cNvPr>
          <p:cNvSpPr>
            <a:spLocks noGrp="1"/>
          </p:cNvSpPr>
          <p:nvPr>
            <p:ph type="title"/>
          </p:nvPr>
        </p:nvSpPr>
        <p:spPr>
          <a:xfrm>
            <a:off x="612649" y="548639"/>
            <a:ext cx="3494314" cy="5786638"/>
          </a:xfrm>
        </p:spPr>
        <p:txBody>
          <a:bodyPr anchor="t">
            <a:normAutofit/>
          </a:bodyPr>
          <a:lstStyle/>
          <a:p>
            <a:r>
              <a:rPr lang="en-US" dirty="0"/>
              <a:t>Main Characters</a:t>
            </a:r>
          </a:p>
        </p:txBody>
      </p:sp>
      <p:graphicFrame>
        <p:nvGraphicFramePr>
          <p:cNvPr id="17" name="Content Placeholder 2">
            <a:extLst>
              <a:ext uri="{FF2B5EF4-FFF2-40B4-BE49-F238E27FC236}">
                <a16:creationId xmlns:a16="http://schemas.microsoft.com/office/drawing/2014/main" id="{16E4E913-CAAB-F445-BC3A-7019B82E7414}"/>
              </a:ext>
            </a:extLst>
          </p:cNvPr>
          <p:cNvGraphicFramePr>
            <a:graphicFrameLocks noGrp="1"/>
          </p:cNvGraphicFramePr>
          <p:nvPr>
            <p:ph idx="1"/>
            <p:extLst>
              <p:ext uri="{D42A27DB-BD31-4B8C-83A1-F6EECF244321}">
                <p14:modId xmlns:p14="http://schemas.microsoft.com/office/powerpoint/2010/main" val="4170730400"/>
              </p:ext>
            </p:extLst>
          </p:nvPr>
        </p:nvGraphicFramePr>
        <p:xfrm>
          <a:off x="4608246" y="548640"/>
          <a:ext cx="6949440" cy="5786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430888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C4BA0-B63F-1142-2B1A-B2C8867CA68F}"/>
              </a:ext>
            </a:extLst>
          </p:cNvPr>
          <p:cNvSpPr>
            <a:spLocks noGrp="1"/>
          </p:cNvSpPr>
          <p:nvPr>
            <p:ph type="title"/>
          </p:nvPr>
        </p:nvSpPr>
        <p:spPr>
          <a:xfrm>
            <a:off x="241809" y="478302"/>
            <a:ext cx="10653578" cy="646331"/>
          </a:xfrm>
        </p:spPr>
        <p:txBody>
          <a:bodyPr/>
          <a:lstStyle/>
          <a:p>
            <a:r>
              <a:rPr lang="en-US" dirty="0"/>
              <a:t>Main Themes</a:t>
            </a:r>
          </a:p>
        </p:txBody>
      </p:sp>
      <p:graphicFrame>
        <p:nvGraphicFramePr>
          <p:cNvPr id="9" name="Content Placeholder 2">
            <a:extLst>
              <a:ext uri="{FF2B5EF4-FFF2-40B4-BE49-F238E27FC236}">
                <a16:creationId xmlns:a16="http://schemas.microsoft.com/office/drawing/2014/main" id="{E8572575-2EFF-BA86-F330-9648A9A65AC7}"/>
              </a:ext>
            </a:extLst>
          </p:cNvPr>
          <p:cNvGraphicFramePr>
            <a:graphicFrameLocks noGrp="1"/>
          </p:cNvGraphicFramePr>
          <p:nvPr>
            <p:ph idx="1"/>
            <p:extLst>
              <p:ext uri="{D42A27DB-BD31-4B8C-83A1-F6EECF244321}">
                <p14:modId xmlns:p14="http://schemas.microsoft.com/office/powerpoint/2010/main" val="58073536"/>
              </p:ext>
            </p:extLst>
          </p:nvPr>
        </p:nvGraphicFramePr>
        <p:xfrm>
          <a:off x="241809" y="1232192"/>
          <a:ext cx="10781882" cy="2666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649B1F9B-CC96-502B-668F-24818DBB0D15}"/>
              </a:ext>
            </a:extLst>
          </p:cNvPr>
          <p:cNvSpPr txBox="1"/>
          <p:nvPr/>
        </p:nvSpPr>
        <p:spPr>
          <a:xfrm>
            <a:off x="462116" y="4029115"/>
            <a:ext cx="2560385" cy="523220"/>
          </a:xfrm>
          <a:prstGeom prst="rect">
            <a:avLst/>
          </a:prstGeom>
          <a:noFill/>
        </p:spPr>
        <p:txBody>
          <a:bodyPr wrap="square" rtlCol="0">
            <a:spAutoFit/>
          </a:bodyPr>
          <a:lstStyle/>
          <a:p>
            <a:r>
              <a:rPr lang="en-US" sz="2800" b="1" dirty="0"/>
              <a:t>Example </a:t>
            </a:r>
          </a:p>
        </p:txBody>
      </p:sp>
      <p:sp>
        <p:nvSpPr>
          <p:cNvPr id="7" name="TextBox 6">
            <a:extLst>
              <a:ext uri="{FF2B5EF4-FFF2-40B4-BE49-F238E27FC236}">
                <a16:creationId xmlns:a16="http://schemas.microsoft.com/office/drawing/2014/main" id="{48C73A56-9744-338C-792C-D36AA06C8451}"/>
              </a:ext>
            </a:extLst>
          </p:cNvPr>
          <p:cNvSpPr txBox="1"/>
          <p:nvPr/>
        </p:nvSpPr>
        <p:spPr>
          <a:xfrm>
            <a:off x="462116" y="4552335"/>
            <a:ext cx="10561575" cy="707886"/>
          </a:xfrm>
          <a:prstGeom prst="rect">
            <a:avLst/>
          </a:prstGeom>
          <a:noFill/>
        </p:spPr>
        <p:txBody>
          <a:bodyPr wrap="square" rtlCol="0">
            <a:spAutoFit/>
          </a:bodyPr>
          <a:lstStyle/>
          <a:p>
            <a:r>
              <a:rPr lang="en-US" sz="2000" dirty="0"/>
              <a:t>When Cordelia refuses to flatter Lear he disowns her this shows that the theme is about lies and truth.</a:t>
            </a:r>
          </a:p>
        </p:txBody>
      </p:sp>
    </p:spTree>
    <p:extLst>
      <p:ext uri="{BB962C8B-B14F-4D97-AF65-F5344CB8AC3E}">
        <p14:creationId xmlns:p14="http://schemas.microsoft.com/office/powerpoint/2010/main" val="1955684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77EB3F-B098-4653-6D33-0DD924436554}"/>
              </a:ext>
            </a:extLst>
          </p:cNvPr>
          <p:cNvSpPr>
            <a:spLocks noGrp="1"/>
          </p:cNvSpPr>
          <p:nvPr>
            <p:ph type="title"/>
          </p:nvPr>
        </p:nvSpPr>
        <p:spPr>
          <a:xfrm>
            <a:off x="5906802" y="603504"/>
            <a:ext cx="5577902" cy="863555"/>
          </a:xfrm>
        </p:spPr>
        <p:txBody>
          <a:bodyPr anchor="b">
            <a:normAutofit/>
          </a:bodyPr>
          <a:lstStyle/>
          <a:p>
            <a:r>
              <a:rPr lang="en-US" dirty="0"/>
              <a:t>Summary</a:t>
            </a:r>
          </a:p>
        </p:txBody>
      </p:sp>
      <p:pic>
        <p:nvPicPr>
          <p:cNvPr id="7" name="Picture 6">
            <a:extLst>
              <a:ext uri="{FF2B5EF4-FFF2-40B4-BE49-F238E27FC236}">
                <a16:creationId xmlns:a16="http://schemas.microsoft.com/office/drawing/2014/main" id="{A14CA554-B996-C797-1E2D-1EC92DF89970}"/>
              </a:ext>
            </a:extLst>
          </p:cNvPr>
          <p:cNvPicPr>
            <a:picLocks noChangeAspect="1"/>
          </p:cNvPicPr>
          <p:nvPr/>
        </p:nvPicPr>
        <p:blipFill>
          <a:blip r:embed="rId2"/>
          <a:stretch>
            <a:fillRect/>
          </a:stretch>
        </p:blipFill>
        <p:spPr>
          <a:xfrm>
            <a:off x="374367" y="1596682"/>
            <a:ext cx="5158068" cy="4188655"/>
          </a:xfrm>
          <a:prstGeom prst="rect">
            <a:avLst/>
          </a:prstGeom>
        </p:spPr>
      </p:pic>
      <p:sp>
        <p:nvSpPr>
          <p:cNvPr id="3" name="Content Placeholder 2">
            <a:extLst>
              <a:ext uri="{FF2B5EF4-FFF2-40B4-BE49-F238E27FC236}">
                <a16:creationId xmlns:a16="http://schemas.microsoft.com/office/drawing/2014/main" id="{B75F897B-3D99-A8ED-70F9-4970FEFA39D0}"/>
              </a:ext>
            </a:extLst>
          </p:cNvPr>
          <p:cNvSpPr>
            <a:spLocks noGrp="1"/>
          </p:cNvSpPr>
          <p:nvPr>
            <p:ph idx="1"/>
          </p:nvPr>
        </p:nvSpPr>
        <p:spPr>
          <a:xfrm>
            <a:off x="5617029" y="1596684"/>
            <a:ext cx="5867675" cy="4188654"/>
          </a:xfrm>
        </p:spPr>
        <p:txBody>
          <a:bodyPr>
            <a:normAutofit/>
          </a:bodyPr>
          <a:lstStyle/>
          <a:p>
            <a:pPr>
              <a:lnSpc>
                <a:spcPct val="110000"/>
              </a:lnSpc>
            </a:pPr>
            <a:r>
              <a:rPr lang="en-US" sz="1800" dirty="0"/>
              <a:t>King Lear decides to divide his kingdom among his three daughters based on how much they claim to love him  Regan and Goneril flatter him with fake love while Cordelia, the youngest refuses to show her love by words Lear becomes angry and disowns her Kent defends Cordelia but is also thrown-out of the kingdom Cordelia loses all her inheritance and the Duke of Burgundy refuses to marry her However,  the King of France loved her honesty and care and decides to marry her Meanwhile Regan and Goneril reveal their true feelings calling their father a fool and begin plotting against him.</a:t>
            </a:r>
          </a:p>
          <a:p>
            <a:pPr>
              <a:lnSpc>
                <a:spcPct val="110000"/>
              </a:lnSpc>
            </a:pPr>
            <a:endParaRPr lang="en-US" sz="1800" dirty="0"/>
          </a:p>
        </p:txBody>
      </p:sp>
    </p:spTree>
    <p:extLst>
      <p:ext uri="{BB962C8B-B14F-4D97-AF65-F5344CB8AC3E}">
        <p14:creationId xmlns:p14="http://schemas.microsoft.com/office/powerpoint/2010/main" val="2366144149"/>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964532-0FD7-617D-D498-B475208AC266}"/>
              </a:ext>
            </a:extLst>
          </p:cNvPr>
          <p:cNvSpPr>
            <a:spLocks noGrp="1"/>
          </p:cNvSpPr>
          <p:nvPr>
            <p:ph type="title"/>
          </p:nvPr>
        </p:nvSpPr>
        <p:spPr>
          <a:xfrm>
            <a:off x="7123007" y="603501"/>
            <a:ext cx="4361693" cy="1527049"/>
          </a:xfrm>
        </p:spPr>
        <p:txBody>
          <a:bodyPr anchor="b">
            <a:normAutofit/>
          </a:bodyPr>
          <a:lstStyle/>
          <a:p>
            <a:r>
              <a:rPr lang="en-US" dirty="0"/>
              <a:t>My opinion</a:t>
            </a:r>
          </a:p>
        </p:txBody>
      </p:sp>
      <p:pic>
        <p:nvPicPr>
          <p:cNvPr id="5" name="Picture 4">
            <a:extLst>
              <a:ext uri="{FF2B5EF4-FFF2-40B4-BE49-F238E27FC236}">
                <a16:creationId xmlns:a16="http://schemas.microsoft.com/office/drawing/2014/main" id="{9C144A82-8AD4-0EE4-A475-829810510678}"/>
              </a:ext>
            </a:extLst>
          </p:cNvPr>
          <p:cNvPicPr>
            <a:picLocks noChangeAspect="1"/>
          </p:cNvPicPr>
          <p:nvPr/>
        </p:nvPicPr>
        <p:blipFill>
          <a:blip r:embed="rId2"/>
          <a:srcRect l="15729" r="22237" b="-1"/>
          <a:stretch>
            <a:fillRect/>
          </a:stretch>
        </p:blipFill>
        <p:spPr>
          <a:xfrm>
            <a:off x="1" y="10"/>
            <a:ext cx="6373368" cy="6857990"/>
          </a:xfrm>
          <a:prstGeom prst="rect">
            <a:avLst/>
          </a:prstGeom>
        </p:spPr>
      </p:pic>
      <p:sp>
        <p:nvSpPr>
          <p:cNvPr id="3" name="Content Placeholder 2">
            <a:extLst>
              <a:ext uri="{FF2B5EF4-FFF2-40B4-BE49-F238E27FC236}">
                <a16:creationId xmlns:a16="http://schemas.microsoft.com/office/drawing/2014/main" id="{12EFF58C-8589-D9BF-83B6-4046FC6C513E}"/>
              </a:ext>
            </a:extLst>
          </p:cNvPr>
          <p:cNvSpPr>
            <a:spLocks noGrp="1"/>
          </p:cNvSpPr>
          <p:nvPr>
            <p:ph idx="1"/>
          </p:nvPr>
        </p:nvSpPr>
        <p:spPr>
          <a:xfrm>
            <a:off x="7123007" y="2212846"/>
            <a:ext cx="4361693" cy="4096514"/>
          </a:xfrm>
        </p:spPr>
        <p:txBody>
          <a:bodyPr>
            <a:normAutofit/>
          </a:bodyPr>
          <a:lstStyle/>
          <a:p>
            <a:pPr>
              <a:lnSpc>
                <a:spcPct val="110000"/>
              </a:lnSpc>
            </a:pPr>
            <a:r>
              <a:rPr lang="en-US" sz="1800"/>
              <a:t>I think that lear is VERY wrong of what he did he should split the inhertance by half and gave it to his doughters equely </a:t>
            </a:r>
          </a:p>
          <a:p>
            <a:pPr>
              <a:lnSpc>
                <a:spcPct val="110000"/>
              </a:lnSpc>
            </a:pPr>
            <a:r>
              <a:rPr lang="en-US" sz="1800"/>
              <a:t>Lear made a big problem he should not have told his doughters to show him love he should hanve been more realistic and he should have knew by himself wich ofhis doughters is best </a:t>
            </a:r>
          </a:p>
          <a:p>
            <a:pPr>
              <a:lnSpc>
                <a:spcPct val="110000"/>
              </a:lnSpc>
            </a:pPr>
            <a:r>
              <a:rPr lang="en-US" sz="1800"/>
              <a:t>His choices had ruined a family he should have been more polit with Cordelia </a:t>
            </a:r>
          </a:p>
          <a:p>
            <a:pPr>
              <a:lnSpc>
                <a:spcPct val="110000"/>
              </a:lnSpc>
            </a:pPr>
            <a:endParaRPr lang="en-US" sz="1800"/>
          </a:p>
        </p:txBody>
      </p:sp>
    </p:spTree>
    <p:extLst>
      <p:ext uri="{BB962C8B-B14F-4D97-AF65-F5344CB8AC3E}">
        <p14:creationId xmlns:p14="http://schemas.microsoft.com/office/powerpoint/2010/main" val="4257379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6FB784-C260-C0D1-2EAF-BFD6B1676195}"/>
              </a:ext>
            </a:extLst>
          </p:cNvPr>
          <p:cNvSpPr>
            <a:spLocks noGrp="1"/>
          </p:cNvSpPr>
          <p:nvPr>
            <p:ph type="title"/>
          </p:nvPr>
        </p:nvSpPr>
        <p:spPr>
          <a:xfrm>
            <a:off x="612648" y="603504"/>
            <a:ext cx="5862396" cy="1527048"/>
          </a:xfrm>
        </p:spPr>
        <p:txBody>
          <a:bodyPr anchor="b">
            <a:normAutofit/>
          </a:bodyPr>
          <a:lstStyle/>
          <a:p>
            <a:r>
              <a:rPr lang="en-US"/>
              <a:t>What do I think is going to happen in the future </a:t>
            </a:r>
            <a:endParaRPr lang="en-US" dirty="0"/>
          </a:p>
        </p:txBody>
      </p:sp>
      <p:sp>
        <p:nvSpPr>
          <p:cNvPr id="3" name="Content Placeholder 2">
            <a:extLst>
              <a:ext uri="{FF2B5EF4-FFF2-40B4-BE49-F238E27FC236}">
                <a16:creationId xmlns:a16="http://schemas.microsoft.com/office/drawing/2014/main" id="{15CA9DC3-EFA0-6A91-D03B-2CFAA44B3526}"/>
              </a:ext>
            </a:extLst>
          </p:cNvPr>
          <p:cNvSpPr>
            <a:spLocks noGrp="1"/>
          </p:cNvSpPr>
          <p:nvPr>
            <p:ph idx="1"/>
          </p:nvPr>
        </p:nvSpPr>
        <p:spPr>
          <a:xfrm>
            <a:off x="612647" y="2212848"/>
            <a:ext cx="6478747" cy="4096512"/>
          </a:xfrm>
        </p:spPr>
        <p:txBody>
          <a:bodyPr>
            <a:normAutofit/>
          </a:bodyPr>
          <a:lstStyle/>
          <a:p>
            <a:r>
              <a:rPr lang="en-US" sz="2400" dirty="0"/>
              <a:t>I think that more conflicts are likely to arise as mentioned in the text Goneril and Regan plotting on something.</a:t>
            </a:r>
          </a:p>
        </p:txBody>
      </p:sp>
      <p:pic>
        <p:nvPicPr>
          <p:cNvPr id="5" name="Picture 4">
            <a:extLst>
              <a:ext uri="{FF2B5EF4-FFF2-40B4-BE49-F238E27FC236}">
                <a16:creationId xmlns:a16="http://schemas.microsoft.com/office/drawing/2014/main" id="{60926A40-575C-8D4C-20C2-A869034C7071}"/>
              </a:ext>
            </a:extLst>
          </p:cNvPr>
          <p:cNvPicPr>
            <a:picLocks noChangeAspect="1"/>
          </p:cNvPicPr>
          <p:nvPr/>
        </p:nvPicPr>
        <p:blipFill>
          <a:blip r:embed="rId2"/>
          <a:stretch>
            <a:fillRect/>
          </a:stretch>
        </p:blipFill>
        <p:spPr>
          <a:xfrm>
            <a:off x="7091395" y="721141"/>
            <a:ext cx="4681506" cy="5444104"/>
          </a:xfrm>
          <a:prstGeom prst="rect">
            <a:avLst/>
          </a:prstGeom>
        </p:spPr>
      </p:pic>
    </p:spTree>
    <p:extLst>
      <p:ext uri="{BB962C8B-B14F-4D97-AF65-F5344CB8AC3E}">
        <p14:creationId xmlns:p14="http://schemas.microsoft.com/office/powerpoint/2010/main" val="37865154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A875D55-4A80-43E9-38F6-27E366493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erial view of a highway near the ocean">
            <a:extLst>
              <a:ext uri="{FF2B5EF4-FFF2-40B4-BE49-F238E27FC236}">
                <a16:creationId xmlns:a16="http://schemas.microsoft.com/office/drawing/2014/main" id="{55F1A539-0E65-4B27-9038-6FE85CB85A2D}"/>
              </a:ext>
            </a:extLst>
          </p:cNvPr>
          <p:cNvPicPr>
            <a:picLocks noChangeAspect="1"/>
          </p:cNvPicPr>
          <p:nvPr/>
        </p:nvPicPr>
        <p:blipFill>
          <a:blip r:embed="rId2">
            <a:alphaModFix amt="60000"/>
          </a:blip>
          <a:srcRect t="6247" b="18753"/>
          <a:stretch>
            <a:fillRect/>
          </a:stretch>
        </p:blipFill>
        <p:spPr>
          <a:xfrm>
            <a:off x="1" y="1"/>
            <a:ext cx="12192000" cy="6857999"/>
          </a:xfrm>
          <a:prstGeom prst="rect">
            <a:avLst/>
          </a:prstGeom>
        </p:spPr>
      </p:pic>
      <p:sp>
        <p:nvSpPr>
          <p:cNvPr id="2" name="Title 1">
            <a:extLst>
              <a:ext uri="{FF2B5EF4-FFF2-40B4-BE49-F238E27FC236}">
                <a16:creationId xmlns:a16="http://schemas.microsoft.com/office/drawing/2014/main" id="{D0BD8A2E-9E6C-6D63-D454-AE72A2090F3B}"/>
              </a:ext>
            </a:extLst>
          </p:cNvPr>
          <p:cNvSpPr>
            <a:spLocks noGrp="1"/>
          </p:cNvSpPr>
          <p:nvPr>
            <p:ph type="title"/>
          </p:nvPr>
        </p:nvSpPr>
        <p:spPr>
          <a:xfrm>
            <a:off x="2301923" y="1482602"/>
            <a:ext cx="7588155" cy="2236264"/>
          </a:xfrm>
        </p:spPr>
        <p:txBody>
          <a:bodyPr vert="horz" lIns="91440" tIns="45720" rIns="91440" bIns="45720" rtlCol="0" anchor="b">
            <a:normAutofit/>
          </a:bodyPr>
          <a:lstStyle/>
          <a:p>
            <a:pPr algn="ctr"/>
            <a:r>
              <a:rPr lang="en-US" sz="5400">
                <a:solidFill>
                  <a:srgbClr val="FFFFFF"/>
                </a:solidFill>
              </a:rPr>
              <a:t>Thank you</a:t>
            </a:r>
          </a:p>
        </p:txBody>
      </p:sp>
    </p:spTree>
    <p:extLst>
      <p:ext uri="{BB962C8B-B14F-4D97-AF65-F5344CB8AC3E}">
        <p14:creationId xmlns:p14="http://schemas.microsoft.com/office/powerpoint/2010/main" val="31798474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otalTime>1589</TotalTime>
  <Words>402</Words>
  <Application>Microsoft Office PowerPoint</Application>
  <PresentationFormat>Widescreen</PresentationFormat>
  <Paragraphs>32</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Abadi</vt:lpstr>
      <vt:lpstr>ADLaM Display</vt:lpstr>
      <vt:lpstr>Algerian</vt:lpstr>
      <vt:lpstr>Arial</vt:lpstr>
      <vt:lpstr>Neue Haas Grotesk Text Pro</vt:lpstr>
      <vt:lpstr>VanillaVTI</vt:lpstr>
      <vt:lpstr>King LEAR</vt:lpstr>
      <vt:lpstr>Main events in the Scene:</vt:lpstr>
      <vt:lpstr>Main Characters</vt:lpstr>
      <vt:lpstr>Main Themes</vt:lpstr>
      <vt:lpstr>Summary</vt:lpstr>
      <vt:lpstr>My opinion</vt:lpstr>
      <vt:lpstr>What do I think is going to happen in the future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BAYYARI, Wafa</dc:creator>
  <cp:lastModifiedBy>BAYYARI, Wafa</cp:lastModifiedBy>
  <cp:revision>4</cp:revision>
  <dcterms:created xsi:type="dcterms:W3CDTF">2025-09-20T18:05:24Z</dcterms:created>
  <dcterms:modified xsi:type="dcterms:W3CDTF">2025-09-21T20:35:27Z</dcterms:modified>
</cp:coreProperties>
</file>