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72A80C4-868D-45F3-B303-B6C11C47322B}">
          <p14:sldIdLst>
            <p14:sldId id="256"/>
            <p14:sldId id="258"/>
            <p14:sldId id="259"/>
            <p14:sldId id="260"/>
            <p14:sldId id="261"/>
            <p14:sldId id="263"/>
            <p14:sldId id="262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497027"/>
            <a:ext cx="8574622" cy="2499240"/>
          </a:xfrm>
        </p:spPr>
        <p:txBody>
          <a:bodyPr/>
          <a:lstStyle/>
          <a:p>
            <a:pPr algn="ctr"/>
            <a:r>
              <a:rPr lang="ar-JO" u="sng" dirty="0" smtClean="0"/>
              <a:t>نجيب محفوظ</a:t>
            </a:r>
            <a:r>
              <a:rPr lang="ar-JO" u="sng" dirty="0"/>
              <a:t/>
            </a:r>
            <a:br>
              <a:rPr lang="ar-JO" u="sng" dirty="0"/>
            </a:b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0934" y="4199765"/>
            <a:ext cx="2985962" cy="1185035"/>
          </a:xfrm>
        </p:spPr>
        <p:txBody>
          <a:bodyPr/>
          <a:lstStyle/>
          <a:p>
            <a:pPr algn="ctr"/>
            <a:r>
              <a:rPr lang="ar-JO" dirty="0" smtClean="0"/>
              <a:t>أحد أعظم الادباء في العالم العربي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2057" y="443039"/>
            <a:ext cx="6105636" cy="5528883"/>
          </a:xfrm>
        </p:spPr>
        <p:txBody>
          <a:bodyPr/>
          <a:lstStyle/>
          <a:p>
            <a:r>
              <a:rPr lang="ar-JO" dirty="0" smtClean="0"/>
              <a:t>ولد في 11 ديسمبر 1911</a:t>
            </a:r>
            <a:br>
              <a:rPr lang="ar-JO" dirty="0" smtClean="0"/>
            </a:br>
            <a:r>
              <a:rPr lang="ar-JO" dirty="0" smtClean="0"/>
              <a:t>في القاهرة مصر.</a:t>
            </a:r>
            <a:br>
              <a:rPr lang="ar-JO" dirty="0" smtClean="0"/>
            </a:br>
            <a:r>
              <a:rPr lang="ar-JO" dirty="0" smtClean="0"/>
              <a:t>توفي 30 أغسطس 2006</a:t>
            </a:r>
            <a:br>
              <a:rPr lang="ar-JO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063" y="965986"/>
            <a:ext cx="3471483" cy="4482987"/>
          </a:xfrm>
        </p:spPr>
      </p:pic>
    </p:spTree>
    <p:extLst>
      <p:ext uri="{BB962C8B-B14F-4D97-AF65-F5344CB8AC3E}">
        <p14:creationId xmlns:p14="http://schemas.microsoft.com/office/powerpoint/2010/main" val="337223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1318" y="695915"/>
            <a:ext cx="4001706" cy="5405480"/>
          </a:xfrm>
        </p:spPr>
        <p:txBody>
          <a:bodyPr>
            <a:normAutofit/>
          </a:bodyPr>
          <a:lstStyle/>
          <a:p>
            <a:pPr algn="r"/>
            <a:r>
              <a:rPr lang="ar-JO" dirty="0" smtClean="0"/>
              <a:t>من اشهر رواياته:</a:t>
            </a:r>
            <a:br>
              <a:rPr lang="ar-JO" dirty="0" smtClean="0"/>
            </a:br>
            <a:r>
              <a:rPr lang="ar-JO" dirty="0" smtClean="0"/>
              <a:t>الثلاثية:</a:t>
            </a:r>
            <a:br>
              <a:rPr lang="ar-JO" dirty="0" smtClean="0"/>
            </a:br>
            <a:r>
              <a:rPr lang="ar-JO" dirty="0" smtClean="0"/>
              <a:t>اللص و الكلب</a:t>
            </a:r>
            <a:br>
              <a:rPr lang="ar-JO" dirty="0" smtClean="0"/>
            </a:br>
            <a:r>
              <a:rPr lang="ar-JO" dirty="0" smtClean="0"/>
              <a:t>أولاد حارتنا</a:t>
            </a:r>
            <a:br>
              <a:rPr lang="ar-JO" dirty="0" smtClean="0"/>
            </a:br>
            <a:r>
              <a:rPr lang="ar-JO" dirty="0" smtClean="0"/>
              <a:t>خان الخليل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671" y="2039193"/>
            <a:ext cx="5947647" cy="2268464"/>
          </a:xfrm>
        </p:spPr>
      </p:pic>
    </p:spTree>
    <p:extLst>
      <p:ext uri="{BB962C8B-B14F-4D97-AF65-F5344CB8AC3E}">
        <p14:creationId xmlns:p14="http://schemas.microsoft.com/office/powerpoint/2010/main" val="317090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0542" y="685800"/>
            <a:ext cx="5652482" cy="5739276"/>
          </a:xfrm>
        </p:spPr>
        <p:txBody>
          <a:bodyPr/>
          <a:lstStyle/>
          <a:p>
            <a:r>
              <a:rPr lang="ar-JO" dirty="0" smtClean="0"/>
              <a:t>كتب أكثر من 30 رواية.</a:t>
            </a:r>
            <a:br>
              <a:rPr lang="ar-JO" dirty="0" smtClean="0"/>
            </a:br>
            <a:r>
              <a:rPr lang="ar-JO" dirty="0" smtClean="0"/>
              <a:t>و حصل على جائزة نوبل في الادب عام 1988</a:t>
            </a:r>
            <a:r>
              <a:rPr lang="ar-JO" dirty="0"/>
              <a:t/>
            </a:r>
            <a:br>
              <a:rPr lang="ar-JO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568" y="1799970"/>
            <a:ext cx="3136402" cy="2925777"/>
          </a:xfrm>
        </p:spPr>
      </p:pic>
    </p:spTree>
    <p:extLst>
      <p:ext uri="{BB962C8B-B14F-4D97-AF65-F5344CB8AC3E}">
        <p14:creationId xmlns:p14="http://schemas.microsoft.com/office/powerpoint/2010/main" val="108627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835" y="685801"/>
            <a:ext cx="7473190" cy="2146412"/>
          </a:xfrm>
        </p:spPr>
        <p:txBody>
          <a:bodyPr/>
          <a:lstStyle/>
          <a:p>
            <a:r>
              <a:rPr lang="ar-JO" dirty="0" smtClean="0"/>
              <a:t>له الكثير من الأقوال و الحكم منها: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661" y="3018709"/>
            <a:ext cx="7199790" cy="2993673"/>
          </a:xfrm>
        </p:spPr>
      </p:pic>
    </p:spTree>
    <p:extLst>
      <p:ext uri="{BB962C8B-B14F-4D97-AF65-F5344CB8AC3E}">
        <p14:creationId xmlns:p14="http://schemas.microsoft.com/office/powerpoint/2010/main" val="126446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878" y="1828800"/>
            <a:ext cx="4304963" cy="6095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071" y="1197622"/>
            <a:ext cx="8767916" cy="4288778"/>
          </a:xfrm>
        </p:spPr>
      </p:pic>
    </p:spTree>
    <p:extLst>
      <p:ext uri="{BB962C8B-B14F-4D97-AF65-F5344CB8AC3E}">
        <p14:creationId xmlns:p14="http://schemas.microsoft.com/office/powerpoint/2010/main" val="93386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الكثير من أعماله تحولت الى أفلام و مسلسلات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005" y="2807936"/>
            <a:ext cx="4677513" cy="3568588"/>
          </a:xfrm>
        </p:spPr>
      </p:pic>
    </p:spTree>
    <p:extLst>
      <p:ext uri="{BB962C8B-B14F-4D97-AF65-F5344CB8AC3E}">
        <p14:creationId xmlns:p14="http://schemas.microsoft.com/office/powerpoint/2010/main" val="1984946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شكرا لحسن استماعكم....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4905" y="2438399"/>
            <a:ext cx="9747436" cy="127314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ar-JO" sz="4000" dirty="0" smtClean="0"/>
              <a:t>عمل الطالب أمير المدانات </a:t>
            </a:r>
          </a:p>
          <a:p>
            <a:pPr algn="ctr"/>
            <a:r>
              <a:rPr lang="ar-JO" sz="4000" dirty="0" smtClean="0"/>
              <a:t>السابع أ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8966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90</TotalTime>
  <Words>85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Corbel</vt:lpstr>
      <vt:lpstr>Tahoma</vt:lpstr>
      <vt:lpstr>Parallax</vt:lpstr>
      <vt:lpstr>نجيب محفوظ </vt:lpstr>
      <vt:lpstr>ولد في 11 ديسمبر 1911 في القاهرة مصر. توفي 30 أغسطس 2006 </vt:lpstr>
      <vt:lpstr>من اشهر رواياته: الثلاثية: اللص و الكلب أولاد حارتنا خان الخليل</vt:lpstr>
      <vt:lpstr>كتب أكثر من 30 رواية. و حصل على جائزة نوبل في الادب عام 1988 </vt:lpstr>
      <vt:lpstr>له الكثير من الأقوال و الحكم منها:</vt:lpstr>
      <vt:lpstr>PowerPoint Presentation</vt:lpstr>
      <vt:lpstr>الكثير من أعماله تحولت الى أفلام و مسلسلات</vt:lpstr>
      <vt:lpstr>شكرا لحسن استماعكم....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نجيب محفوظ</dc:title>
  <dc:creator>Yara Dababneh</dc:creator>
  <cp:lastModifiedBy>Yara Dababneh</cp:lastModifiedBy>
  <cp:revision>8</cp:revision>
  <dcterms:created xsi:type="dcterms:W3CDTF">2025-11-09T09:13:14Z</dcterms:created>
  <dcterms:modified xsi:type="dcterms:W3CDTF">2025-11-09T10:44:42Z</dcterms:modified>
</cp:coreProperties>
</file>