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sldIdLst>
    <p:sldId id="256" r:id="rId2"/>
    <p:sldId id="257" r:id="rId3"/>
    <p:sldId id="258" r:id="rId4"/>
    <p:sldId id="259" r:id="rId5"/>
  </p:sldIdLst>
  <p:sldSz cx="18288000" cy="10287000"/>
  <p:notesSz cx="6858000" cy="9144000"/>
  <p:embeddedFontLst>
    <p:embeddedFont>
      <p:font typeface="Almarai Bold" panose="020B0604020202020204" charset="-78"/>
      <p:regular r:id="rId7"/>
    </p:embeddedFont>
    <p:embeddedFont>
      <p:font typeface="Almarai" panose="020B0604020202020204" charset="-78"/>
      <p:regular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85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B6CC70-1BF0-4FF3-9BAD-B0F415F39BD9}" type="datetimeFigureOut">
              <a:rPr lang="en-US" smtClean="0"/>
              <a:t>11/10/2025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6BC649-DC94-4933-A8DF-62AE53CD2F22}" type="slidenum">
              <a:rPr lang="en-US" smtClean="0"/>
              <a:t>‹#›</a:t>
            </a:fld>
            <a:endParaRPr lang="en-US"/>
          </a:p>
        </p:txBody>
      </p:sp>
    </p:spTree>
    <p:extLst>
      <p:ext uri="{BB962C8B-B14F-4D97-AF65-F5344CB8AC3E}">
        <p14:creationId xmlns:p14="http://schemas.microsoft.com/office/powerpoint/2010/main" val="3944551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BC649-DC94-4933-A8DF-62AE53CD2F22}" type="slidenum">
              <a:rPr lang="en-US" smtClean="0"/>
              <a:t>1</a:t>
            </a:fld>
            <a:endParaRPr lang="en-US"/>
          </a:p>
        </p:txBody>
      </p:sp>
    </p:spTree>
    <p:extLst>
      <p:ext uri="{BB962C8B-B14F-4D97-AF65-F5344CB8AC3E}">
        <p14:creationId xmlns:p14="http://schemas.microsoft.com/office/powerpoint/2010/main" val="55663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6.png"/><Relationship Id="rId18" Type="http://schemas.openxmlformats.org/officeDocument/2006/relationships/image" Target="../media/image16.svg"/><Relationship Id="rId26" Type="http://schemas.openxmlformats.org/officeDocument/2006/relationships/image" Target="../media/image24.svg"/><Relationship Id="rId3" Type="http://schemas.openxmlformats.org/officeDocument/2006/relationships/image" Target="../media/image1.png"/><Relationship Id="rId21" Type="http://schemas.openxmlformats.org/officeDocument/2006/relationships/image" Target="../media/image10.png"/><Relationship Id="rId34" Type="http://schemas.openxmlformats.org/officeDocument/2006/relationships/image" Target="../media/image17.png"/><Relationship Id="rId7" Type="http://schemas.openxmlformats.org/officeDocument/2006/relationships/image" Target="../media/image3.png"/><Relationship Id="rId12" Type="http://schemas.openxmlformats.org/officeDocument/2006/relationships/image" Target="../media/image10.svg"/><Relationship Id="rId17" Type="http://schemas.openxmlformats.org/officeDocument/2006/relationships/image" Target="../media/image8.png"/><Relationship Id="rId25" Type="http://schemas.openxmlformats.org/officeDocument/2006/relationships/image" Target="../media/image12.png"/><Relationship Id="rId33" Type="http://schemas.openxmlformats.org/officeDocument/2006/relationships/image" Target="../media/image31.svg"/><Relationship Id="rId2" Type="http://schemas.openxmlformats.org/officeDocument/2006/relationships/notesSlide" Target="../notesSlides/notesSlide1.xml"/><Relationship Id="rId16" Type="http://schemas.openxmlformats.org/officeDocument/2006/relationships/image" Target="../media/image14.svg"/><Relationship Id="rId20" Type="http://schemas.openxmlformats.org/officeDocument/2006/relationships/image" Target="../media/image18.svg"/><Relationship Id="rId29"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5.png"/><Relationship Id="rId24" Type="http://schemas.openxmlformats.org/officeDocument/2006/relationships/image" Target="../media/image22.svg"/><Relationship Id="rId32" Type="http://schemas.openxmlformats.org/officeDocument/2006/relationships/image" Target="../media/image16.png"/><Relationship Id="rId5" Type="http://schemas.openxmlformats.org/officeDocument/2006/relationships/image" Target="../media/image2.png"/><Relationship Id="rId15" Type="http://schemas.openxmlformats.org/officeDocument/2006/relationships/image" Target="../media/image7.png"/><Relationship Id="rId23" Type="http://schemas.openxmlformats.org/officeDocument/2006/relationships/image" Target="../media/image11.png"/><Relationship Id="rId28" Type="http://schemas.openxmlformats.org/officeDocument/2006/relationships/image" Target="../media/image14.png"/><Relationship Id="rId10" Type="http://schemas.openxmlformats.org/officeDocument/2006/relationships/image" Target="../media/image8.svg"/><Relationship Id="rId19" Type="http://schemas.openxmlformats.org/officeDocument/2006/relationships/image" Target="../media/image9.png"/><Relationship Id="rId31" Type="http://schemas.openxmlformats.org/officeDocument/2006/relationships/image" Target="../media/image29.svg"/><Relationship Id="rId4" Type="http://schemas.openxmlformats.org/officeDocument/2006/relationships/image" Target="../media/image2.svg"/><Relationship Id="rId9" Type="http://schemas.openxmlformats.org/officeDocument/2006/relationships/image" Target="../media/image4.png"/><Relationship Id="rId14" Type="http://schemas.openxmlformats.org/officeDocument/2006/relationships/image" Target="../media/image12.svg"/><Relationship Id="rId22" Type="http://schemas.openxmlformats.org/officeDocument/2006/relationships/image" Target="../media/image20.svg"/><Relationship Id="rId27" Type="http://schemas.openxmlformats.org/officeDocument/2006/relationships/image" Target="../media/image13.png"/><Relationship Id="rId30"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4.svg"/><Relationship Id="rId18" Type="http://schemas.openxmlformats.org/officeDocument/2006/relationships/image" Target="../media/image8.png"/><Relationship Id="rId26" Type="http://schemas.openxmlformats.org/officeDocument/2006/relationships/image" Target="../media/image18.svg"/><Relationship Id="rId3" Type="http://schemas.openxmlformats.org/officeDocument/2006/relationships/image" Target="../media/image2.svg"/><Relationship Id="rId21" Type="http://schemas.openxmlformats.org/officeDocument/2006/relationships/image" Target="../media/image11.png"/><Relationship Id="rId7" Type="http://schemas.openxmlformats.org/officeDocument/2006/relationships/image" Target="../media/image6.svg"/><Relationship Id="rId12" Type="http://schemas.openxmlformats.org/officeDocument/2006/relationships/image" Target="../media/image18.png"/><Relationship Id="rId17" Type="http://schemas.openxmlformats.org/officeDocument/2006/relationships/image" Target="../media/image24.svg"/><Relationship Id="rId25" Type="http://schemas.openxmlformats.org/officeDocument/2006/relationships/image" Target="../media/image9.png"/><Relationship Id="rId2" Type="http://schemas.openxmlformats.org/officeDocument/2006/relationships/image" Target="../media/image1.png"/><Relationship Id="rId16" Type="http://schemas.openxmlformats.org/officeDocument/2006/relationships/image" Target="../media/image12.png"/><Relationship Id="rId20" Type="http://schemas.openxmlformats.org/officeDocument/2006/relationships/image" Target="../media/image13.png"/><Relationship Id="rId29"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31.svg"/><Relationship Id="rId32" Type="http://schemas.openxmlformats.org/officeDocument/2006/relationships/image" Target="../media/image36.svg"/><Relationship Id="rId5" Type="http://schemas.openxmlformats.org/officeDocument/2006/relationships/image" Target="../media/image4.svg"/><Relationship Id="rId15" Type="http://schemas.openxmlformats.org/officeDocument/2006/relationships/image" Target="../media/image29.svg"/><Relationship Id="rId23" Type="http://schemas.openxmlformats.org/officeDocument/2006/relationships/image" Target="../media/image16.png"/><Relationship Id="rId28" Type="http://schemas.openxmlformats.org/officeDocument/2006/relationships/image" Target="../media/image20.svg"/><Relationship Id="rId10" Type="http://schemas.openxmlformats.org/officeDocument/2006/relationships/image" Target="../media/image5.png"/><Relationship Id="rId19" Type="http://schemas.openxmlformats.org/officeDocument/2006/relationships/image" Target="../media/image16.svg"/><Relationship Id="rId31"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15.png"/><Relationship Id="rId22" Type="http://schemas.openxmlformats.org/officeDocument/2006/relationships/image" Target="../media/image22.svg"/><Relationship Id="rId27" Type="http://schemas.openxmlformats.org/officeDocument/2006/relationships/image" Target="../media/image10.png"/><Relationship Id="rId30" Type="http://schemas.openxmlformats.org/officeDocument/2006/relationships/image" Target="../media/image14.sv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svg"/><Relationship Id="rId7" Type="http://schemas.openxmlformats.org/officeDocument/2006/relationships/image" Target="../media/image2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8.svg"/><Relationship Id="rId4" Type="http://schemas.openxmlformats.org/officeDocument/2006/relationships/image" Target="../media/image20.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6.svg"/><Relationship Id="rId3" Type="http://schemas.openxmlformats.org/officeDocument/2006/relationships/image" Target="../media/image38.svg"/><Relationship Id="rId7" Type="http://schemas.openxmlformats.org/officeDocument/2006/relationships/image" Target="../media/image34.svg"/><Relationship Id="rId12" Type="http://schemas.openxmlformats.org/officeDocument/2006/relationships/image" Target="../media/image19.png"/><Relationship Id="rId2" Type="http://schemas.openxmlformats.org/officeDocument/2006/relationships/image" Target="../media/image20.pn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4.svg"/><Relationship Id="rId5" Type="http://schemas.openxmlformats.org/officeDocument/2006/relationships/image" Target="../media/image42.svg"/><Relationship Id="rId15" Type="http://schemas.openxmlformats.org/officeDocument/2006/relationships/image" Target="../media/image6.svg"/><Relationship Id="rId10" Type="http://schemas.openxmlformats.org/officeDocument/2006/relationships/image" Target="../media/image12.png"/><Relationship Id="rId4" Type="http://schemas.openxmlformats.org/officeDocument/2006/relationships/image" Target="../media/image23.png"/><Relationship Id="rId9" Type="http://schemas.openxmlformats.org/officeDocument/2006/relationships/image" Target="../media/image31.svg"/><Relationship Id="rId1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5CDFF"/>
        </a:solidFill>
        <a:effectLst/>
      </p:bgPr>
    </p:bg>
    <p:spTree>
      <p:nvGrpSpPr>
        <p:cNvPr id="1" name=""/>
        <p:cNvGrpSpPr/>
        <p:nvPr/>
      </p:nvGrpSpPr>
      <p:grpSpPr>
        <a:xfrm>
          <a:off x="0" y="0"/>
          <a:ext cx="0" cy="0"/>
          <a:chOff x="0" y="0"/>
          <a:chExt cx="0" cy="0"/>
        </a:xfrm>
      </p:grpSpPr>
      <p:grpSp>
        <p:nvGrpSpPr>
          <p:cNvPr id="2" name="Group 2"/>
          <p:cNvGrpSpPr/>
          <p:nvPr/>
        </p:nvGrpSpPr>
        <p:grpSpPr>
          <a:xfrm>
            <a:off x="-443558" y="-943488"/>
            <a:ext cx="19387851" cy="11798328"/>
            <a:chOff x="0" y="0"/>
            <a:chExt cx="25850469" cy="15731103"/>
          </a:xfrm>
        </p:grpSpPr>
        <p:sp>
          <p:nvSpPr>
            <p:cNvPr id="3" name="Freeform 3"/>
            <p:cNvSpPr/>
            <p:nvPr/>
          </p:nvSpPr>
          <p:spPr>
            <a:xfrm rot="-1922080">
              <a:off x="494786" y="993041"/>
              <a:ext cx="4601742" cy="2986949"/>
            </a:xfrm>
            <a:custGeom>
              <a:avLst/>
              <a:gdLst/>
              <a:ahLst/>
              <a:cxnLst/>
              <a:rect l="l" t="t" r="r" b="b"/>
              <a:pathLst>
                <a:path w="4601742" h="2986949">
                  <a:moveTo>
                    <a:pt x="0" y="0"/>
                  </a:moveTo>
                  <a:lnTo>
                    <a:pt x="4601741" y="0"/>
                  </a:lnTo>
                  <a:lnTo>
                    <a:pt x="4601741" y="2986949"/>
                  </a:lnTo>
                  <a:lnTo>
                    <a:pt x="0" y="2986949"/>
                  </a:lnTo>
                  <a:lnTo>
                    <a:pt x="0" y="0"/>
                  </a:lnTo>
                  <a:close/>
                </a:path>
              </a:pathLst>
            </a:custGeom>
            <a:blipFill>
              <a:blip r:embed="rId3">
                <a:alphaModFix amt="6050"/>
                <a:extLst>
                  <a:ext uri="{96DAC541-7B7A-43D3-8B79-37D633B846F1}">
                    <asvg:svgBlip xmlns:asvg="http://schemas.microsoft.com/office/drawing/2016/SVG/main" xmlns="" r:embed="rId4"/>
                  </a:ext>
                </a:extLst>
              </a:blip>
              <a:stretch>
                <a:fillRect/>
              </a:stretch>
            </a:blipFill>
          </p:spPr>
        </p:sp>
        <p:sp>
          <p:nvSpPr>
            <p:cNvPr id="4" name="Freeform 4"/>
            <p:cNvSpPr/>
            <p:nvPr/>
          </p:nvSpPr>
          <p:spPr>
            <a:xfrm rot="-1292954">
              <a:off x="301708" y="11954979"/>
              <a:ext cx="3580816" cy="2324275"/>
            </a:xfrm>
            <a:custGeom>
              <a:avLst/>
              <a:gdLst/>
              <a:ahLst/>
              <a:cxnLst/>
              <a:rect l="l" t="t" r="r" b="b"/>
              <a:pathLst>
                <a:path w="3580816" h="2324275">
                  <a:moveTo>
                    <a:pt x="0" y="0"/>
                  </a:moveTo>
                  <a:lnTo>
                    <a:pt x="3580816" y="0"/>
                  </a:lnTo>
                  <a:lnTo>
                    <a:pt x="3580816" y="2324275"/>
                  </a:lnTo>
                  <a:lnTo>
                    <a:pt x="0" y="2324275"/>
                  </a:lnTo>
                  <a:lnTo>
                    <a:pt x="0" y="0"/>
                  </a:lnTo>
                  <a:close/>
                </a:path>
              </a:pathLst>
            </a:custGeom>
            <a:blipFill>
              <a:blip r:embed="rId3">
                <a:alphaModFix amt="6050"/>
                <a:extLst>
                  <a:ext uri="{96DAC541-7B7A-43D3-8B79-37D633B846F1}">
                    <asvg:svgBlip xmlns:asvg="http://schemas.microsoft.com/office/drawing/2016/SVG/main" xmlns="" r:embed="rId4"/>
                  </a:ext>
                </a:extLst>
              </a:blip>
              <a:stretch>
                <a:fillRect/>
              </a:stretch>
            </a:blipFill>
          </p:spPr>
        </p:sp>
        <p:sp>
          <p:nvSpPr>
            <p:cNvPr id="5" name="Freeform 5"/>
            <p:cNvSpPr/>
            <p:nvPr/>
          </p:nvSpPr>
          <p:spPr>
            <a:xfrm rot="319352">
              <a:off x="251198" y="4920177"/>
              <a:ext cx="2873616" cy="2570580"/>
            </a:xfrm>
            <a:custGeom>
              <a:avLst/>
              <a:gdLst/>
              <a:ahLst/>
              <a:cxnLst/>
              <a:rect l="l" t="t" r="r" b="b"/>
              <a:pathLst>
                <a:path w="2873616" h="2570580">
                  <a:moveTo>
                    <a:pt x="0" y="0"/>
                  </a:moveTo>
                  <a:lnTo>
                    <a:pt x="2873617" y="0"/>
                  </a:lnTo>
                  <a:lnTo>
                    <a:pt x="2873617" y="2570581"/>
                  </a:lnTo>
                  <a:lnTo>
                    <a:pt x="0" y="2570581"/>
                  </a:lnTo>
                  <a:lnTo>
                    <a:pt x="0" y="0"/>
                  </a:lnTo>
                  <a:close/>
                </a:path>
              </a:pathLst>
            </a:custGeom>
            <a:blipFill>
              <a:blip r:embed="rId5">
                <a:alphaModFix amt="6050"/>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706022" y="8520296"/>
              <a:ext cx="2282716" cy="2282716"/>
            </a:xfrm>
            <a:custGeom>
              <a:avLst/>
              <a:gdLst/>
              <a:ahLst/>
              <a:cxnLst/>
              <a:rect l="l" t="t" r="r" b="b"/>
              <a:pathLst>
                <a:path w="2282716" h="2282716">
                  <a:moveTo>
                    <a:pt x="0" y="0"/>
                  </a:moveTo>
                  <a:lnTo>
                    <a:pt x="2282716" y="0"/>
                  </a:lnTo>
                  <a:lnTo>
                    <a:pt x="2282716" y="2282716"/>
                  </a:lnTo>
                  <a:lnTo>
                    <a:pt x="0" y="2282716"/>
                  </a:lnTo>
                  <a:lnTo>
                    <a:pt x="0" y="0"/>
                  </a:lnTo>
                  <a:close/>
                </a:path>
              </a:pathLst>
            </a:custGeom>
            <a:blipFill>
              <a:blip r:embed="rId7">
                <a:alphaModFix amt="6050"/>
                <a:extLst>
                  <a:ext uri="{96DAC541-7B7A-43D3-8B79-37D633B846F1}">
                    <asvg:svgBlip xmlns:asvg="http://schemas.microsoft.com/office/drawing/2016/SVG/main" xmlns="" r:embed="rId8"/>
                  </a:ext>
                </a:extLst>
              </a:blip>
              <a:stretch>
                <a:fillRect/>
              </a:stretch>
            </a:blipFill>
          </p:spPr>
        </p:sp>
        <p:sp>
          <p:nvSpPr>
            <p:cNvPr id="7" name="Freeform 7"/>
            <p:cNvSpPr/>
            <p:nvPr/>
          </p:nvSpPr>
          <p:spPr>
            <a:xfrm>
              <a:off x="5357329" y="409194"/>
              <a:ext cx="2282716" cy="2282716"/>
            </a:xfrm>
            <a:custGeom>
              <a:avLst/>
              <a:gdLst/>
              <a:ahLst/>
              <a:cxnLst/>
              <a:rect l="l" t="t" r="r" b="b"/>
              <a:pathLst>
                <a:path w="2282716" h="2282716">
                  <a:moveTo>
                    <a:pt x="0" y="0"/>
                  </a:moveTo>
                  <a:lnTo>
                    <a:pt x="2282716" y="0"/>
                  </a:lnTo>
                  <a:lnTo>
                    <a:pt x="2282716" y="2282716"/>
                  </a:lnTo>
                  <a:lnTo>
                    <a:pt x="0" y="2282716"/>
                  </a:lnTo>
                  <a:lnTo>
                    <a:pt x="0" y="0"/>
                  </a:lnTo>
                  <a:close/>
                </a:path>
              </a:pathLst>
            </a:custGeom>
            <a:blipFill>
              <a:blip r:embed="rId7">
                <a:alphaModFix amt="6050"/>
                <a:extLst>
                  <a:ext uri="{96DAC541-7B7A-43D3-8B79-37D633B846F1}">
                    <asvg:svgBlip xmlns:asvg="http://schemas.microsoft.com/office/drawing/2016/SVG/main" xmlns="" r:embed="rId8"/>
                  </a:ext>
                </a:extLst>
              </a:blip>
              <a:stretch>
                <a:fillRect/>
              </a:stretch>
            </a:blipFill>
          </p:spPr>
        </p:sp>
        <p:sp>
          <p:nvSpPr>
            <p:cNvPr id="8" name="Freeform 8"/>
            <p:cNvSpPr/>
            <p:nvPr/>
          </p:nvSpPr>
          <p:spPr>
            <a:xfrm rot="392433">
              <a:off x="10040190" y="1080879"/>
              <a:ext cx="2076975" cy="2076975"/>
            </a:xfrm>
            <a:custGeom>
              <a:avLst/>
              <a:gdLst/>
              <a:ahLst/>
              <a:cxnLst/>
              <a:rect l="l" t="t" r="r" b="b"/>
              <a:pathLst>
                <a:path w="2076975" h="2076975">
                  <a:moveTo>
                    <a:pt x="0" y="0"/>
                  </a:moveTo>
                  <a:lnTo>
                    <a:pt x="2076975" y="0"/>
                  </a:lnTo>
                  <a:lnTo>
                    <a:pt x="2076975" y="2076975"/>
                  </a:lnTo>
                  <a:lnTo>
                    <a:pt x="0" y="2076975"/>
                  </a:lnTo>
                  <a:lnTo>
                    <a:pt x="0" y="0"/>
                  </a:lnTo>
                  <a:close/>
                </a:path>
              </a:pathLst>
            </a:custGeom>
            <a:blipFill>
              <a:blip r:embed="rId9">
                <a:alphaModFix amt="6050"/>
                <a:extLst>
                  <a:ext uri="{96DAC541-7B7A-43D3-8B79-37D633B846F1}">
                    <asvg:svgBlip xmlns:asvg="http://schemas.microsoft.com/office/drawing/2016/SVG/main" xmlns="" r:embed="rId10"/>
                  </a:ext>
                </a:extLst>
              </a:blip>
              <a:stretch>
                <a:fillRect/>
              </a:stretch>
            </a:blipFill>
          </p:spPr>
        </p:sp>
        <p:sp>
          <p:nvSpPr>
            <p:cNvPr id="9" name="Freeform 9"/>
            <p:cNvSpPr/>
            <p:nvPr/>
          </p:nvSpPr>
          <p:spPr>
            <a:xfrm rot="-473946">
              <a:off x="22275779" y="1369976"/>
              <a:ext cx="2467419" cy="1090151"/>
            </a:xfrm>
            <a:custGeom>
              <a:avLst/>
              <a:gdLst/>
              <a:ahLst/>
              <a:cxnLst/>
              <a:rect l="l" t="t" r="r" b="b"/>
              <a:pathLst>
                <a:path w="2467419" h="1090151">
                  <a:moveTo>
                    <a:pt x="0" y="0"/>
                  </a:moveTo>
                  <a:lnTo>
                    <a:pt x="2467419" y="0"/>
                  </a:lnTo>
                  <a:lnTo>
                    <a:pt x="2467419" y="1090151"/>
                  </a:lnTo>
                  <a:lnTo>
                    <a:pt x="0" y="1090151"/>
                  </a:lnTo>
                  <a:lnTo>
                    <a:pt x="0" y="0"/>
                  </a:lnTo>
                  <a:close/>
                </a:path>
              </a:pathLst>
            </a:custGeom>
            <a:blipFill>
              <a:blip r:embed="rId11">
                <a:alphaModFix amt="6050"/>
                <a:extLst>
                  <a:ext uri="{96DAC541-7B7A-43D3-8B79-37D633B846F1}">
                    <asvg:svgBlip xmlns:asvg="http://schemas.microsoft.com/office/drawing/2016/SVG/main" xmlns="" r:embed="rId12"/>
                  </a:ext>
                </a:extLst>
              </a:blip>
              <a:stretch>
                <a:fillRect/>
              </a:stretch>
            </a:blipFill>
          </p:spPr>
        </p:sp>
        <p:sp>
          <p:nvSpPr>
            <p:cNvPr id="10" name="Freeform 10"/>
            <p:cNvSpPr/>
            <p:nvPr/>
          </p:nvSpPr>
          <p:spPr>
            <a:xfrm rot="142550">
              <a:off x="23806198" y="13915408"/>
              <a:ext cx="1983282" cy="876250"/>
            </a:xfrm>
            <a:custGeom>
              <a:avLst/>
              <a:gdLst/>
              <a:ahLst/>
              <a:cxnLst/>
              <a:rect l="l" t="t" r="r" b="b"/>
              <a:pathLst>
                <a:path w="1983282" h="876250">
                  <a:moveTo>
                    <a:pt x="0" y="0"/>
                  </a:moveTo>
                  <a:lnTo>
                    <a:pt x="1983282" y="0"/>
                  </a:lnTo>
                  <a:lnTo>
                    <a:pt x="1983282" y="876249"/>
                  </a:lnTo>
                  <a:lnTo>
                    <a:pt x="0" y="876249"/>
                  </a:lnTo>
                  <a:lnTo>
                    <a:pt x="0" y="0"/>
                  </a:lnTo>
                  <a:close/>
                </a:path>
              </a:pathLst>
            </a:custGeom>
            <a:blipFill>
              <a:blip r:embed="rId11">
                <a:alphaModFix amt="6050"/>
                <a:extLst>
                  <a:ext uri="{96DAC541-7B7A-43D3-8B79-37D633B846F1}">
                    <asvg:svgBlip xmlns:asvg="http://schemas.microsoft.com/office/drawing/2016/SVG/main" xmlns="" r:embed="rId12"/>
                  </a:ext>
                </a:extLst>
              </a:blip>
              <a:stretch>
                <a:fillRect/>
              </a:stretch>
            </a:blipFill>
          </p:spPr>
        </p:sp>
        <p:sp>
          <p:nvSpPr>
            <p:cNvPr id="11" name="Freeform 11"/>
            <p:cNvSpPr/>
            <p:nvPr/>
          </p:nvSpPr>
          <p:spPr>
            <a:xfrm rot="-1661548">
              <a:off x="22749085" y="7203941"/>
              <a:ext cx="2751977" cy="1215873"/>
            </a:xfrm>
            <a:custGeom>
              <a:avLst/>
              <a:gdLst/>
              <a:ahLst/>
              <a:cxnLst/>
              <a:rect l="l" t="t" r="r" b="b"/>
              <a:pathLst>
                <a:path w="2751977" h="1215873">
                  <a:moveTo>
                    <a:pt x="0" y="0"/>
                  </a:moveTo>
                  <a:lnTo>
                    <a:pt x="2751977" y="0"/>
                  </a:lnTo>
                  <a:lnTo>
                    <a:pt x="2751977" y="1215874"/>
                  </a:lnTo>
                  <a:lnTo>
                    <a:pt x="0" y="1215874"/>
                  </a:lnTo>
                  <a:lnTo>
                    <a:pt x="0" y="0"/>
                  </a:lnTo>
                  <a:close/>
                </a:path>
              </a:pathLst>
            </a:custGeom>
            <a:blipFill>
              <a:blip r:embed="rId11">
                <a:alphaModFix amt="6050"/>
                <a:extLst>
                  <a:ext uri="{96DAC541-7B7A-43D3-8B79-37D633B846F1}">
                    <asvg:svgBlip xmlns:asvg="http://schemas.microsoft.com/office/drawing/2016/SVG/main" xmlns="" r:embed="rId12"/>
                  </a:ext>
                </a:extLst>
              </a:blip>
              <a:stretch>
                <a:fillRect/>
              </a:stretch>
            </a:blipFill>
          </p:spPr>
        </p:sp>
        <p:sp>
          <p:nvSpPr>
            <p:cNvPr id="12" name="Freeform 12"/>
            <p:cNvSpPr/>
            <p:nvPr/>
          </p:nvSpPr>
          <p:spPr>
            <a:xfrm rot="345328">
              <a:off x="21440218" y="3420665"/>
              <a:ext cx="3159100" cy="2825958"/>
            </a:xfrm>
            <a:custGeom>
              <a:avLst/>
              <a:gdLst/>
              <a:ahLst/>
              <a:cxnLst/>
              <a:rect l="l" t="t" r="r" b="b"/>
              <a:pathLst>
                <a:path w="3159100" h="2825958">
                  <a:moveTo>
                    <a:pt x="0" y="0"/>
                  </a:moveTo>
                  <a:lnTo>
                    <a:pt x="3159099" y="0"/>
                  </a:lnTo>
                  <a:lnTo>
                    <a:pt x="3159099" y="2825958"/>
                  </a:lnTo>
                  <a:lnTo>
                    <a:pt x="0" y="2825958"/>
                  </a:lnTo>
                  <a:lnTo>
                    <a:pt x="0" y="0"/>
                  </a:lnTo>
                  <a:close/>
                </a:path>
              </a:pathLst>
            </a:custGeom>
            <a:blipFill>
              <a:blip r:embed="rId5">
                <a:alphaModFix amt="6050"/>
                <a:extLst>
                  <a:ext uri="{96DAC541-7B7A-43D3-8B79-37D633B846F1}">
                    <asvg:svgBlip xmlns:asvg="http://schemas.microsoft.com/office/drawing/2016/SVG/main" xmlns="" r:embed="rId6"/>
                  </a:ext>
                </a:extLst>
              </a:blip>
              <a:stretch>
                <a:fillRect/>
              </a:stretch>
            </a:blipFill>
          </p:spPr>
        </p:sp>
        <p:sp>
          <p:nvSpPr>
            <p:cNvPr id="13" name="Freeform 13"/>
            <p:cNvSpPr/>
            <p:nvPr/>
          </p:nvSpPr>
          <p:spPr>
            <a:xfrm rot="4061529">
              <a:off x="22545431" y="9921939"/>
              <a:ext cx="2868034" cy="2868034"/>
            </a:xfrm>
            <a:custGeom>
              <a:avLst/>
              <a:gdLst/>
              <a:ahLst/>
              <a:cxnLst/>
              <a:rect l="l" t="t" r="r" b="b"/>
              <a:pathLst>
                <a:path w="2868034" h="2868034">
                  <a:moveTo>
                    <a:pt x="0" y="0"/>
                  </a:moveTo>
                  <a:lnTo>
                    <a:pt x="2868034" y="0"/>
                  </a:lnTo>
                  <a:lnTo>
                    <a:pt x="2868034" y="2868034"/>
                  </a:lnTo>
                  <a:lnTo>
                    <a:pt x="0" y="2868034"/>
                  </a:lnTo>
                  <a:lnTo>
                    <a:pt x="0" y="0"/>
                  </a:lnTo>
                  <a:close/>
                </a:path>
              </a:pathLst>
            </a:custGeom>
            <a:blipFill>
              <a:blip r:embed="rId9">
                <a:alphaModFix amt="6050"/>
                <a:extLst>
                  <a:ext uri="{96DAC541-7B7A-43D3-8B79-37D633B846F1}">
                    <asvg:svgBlip xmlns:asvg="http://schemas.microsoft.com/office/drawing/2016/SVG/main" xmlns="" r:embed="rId10"/>
                  </a:ext>
                </a:extLst>
              </a:blip>
              <a:stretch>
                <a:fillRect/>
              </a:stretch>
            </a:blipFill>
          </p:spPr>
        </p:sp>
        <p:sp>
          <p:nvSpPr>
            <p:cNvPr id="14" name="Freeform 14"/>
            <p:cNvSpPr/>
            <p:nvPr/>
          </p:nvSpPr>
          <p:spPr>
            <a:xfrm rot="-224063">
              <a:off x="19551794" y="1200184"/>
              <a:ext cx="2076975" cy="2076975"/>
            </a:xfrm>
            <a:custGeom>
              <a:avLst/>
              <a:gdLst/>
              <a:ahLst/>
              <a:cxnLst/>
              <a:rect l="l" t="t" r="r" b="b"/>
              <a:pathLst>
                <a:path w="2076975" h="2076975">
                  <a:moveTo>
                    <a:pt x="0" y="0"/>
                  </a:moveTo>
                  <a:lnTo>
                    <a:pt x="2076975" y="0"/>
                  </a:lnTo>
                  <a:lnTo>
                    <a:pt x="2076975" y="2076975"/>
                  </a:lnTo>
                  <a:lnTo>
                    <a:pt x="0" y="2076975"/>
                  </a:lnTo>
                  <a:lnTo>
                    <a:pt x="0" y="0"/>
                  </a:lnTo>
                  <a:close/>
                </a:path>
              </a:pathLst>
            </a:custGeom>
            <a:blipFill>
              <a:blip r:embed="rId9">
                <a:alphaModFix amt="6050"/>
                <a:extLst>
                  <a:ext uri="{96DAC541-7B7A-43D3-8B79-37D633B846F1}">
                    <asvg:svgBlip xmlns:asvg="http://schemas.microsoft.com/office/drawing/2016/SVG/main" xmlns="" r:embed="rId10"/>
                  </a:ext>
                </a:extLst>
              </a:blip>
              <a:stretch>
                <a:fillRect/>
              </a:stretch>
            </a:blipFill>
          </p:spPr>
        </p:sp>
        <p:sp>
          <p:nvSpPr>
            <p:cNvPr id="15" name="Freeform 15"/>
            <p:cNvSpPr/>
            <p:nvPr/>
          </p:nvSpPr>
          <p:spPr>
            <a:xfrm rot="-947626">
              <a:off x="12834835" y="1083658"/>
              <a:ext cx="3580816" cy="2324275"/>
            </a:xfrm>
            <a:custGeom>
              <a:avLst/>
              <a:gdLst/>
              <a:ahLst/>
              <a:cxnLst/>
              <a:rect l="l" t="t" r="r" b="b"/>
              <a:pathLst>
                <a:path w="3580816" h="2324275">
                  <a:moveTo>
                    <a:pt x="0" y="0"/>
                  </a:moveTo>
                  <a:lnTo>
                    <a:pt x="3580815" y="0"/>
                  </a:lnTo>
                  <a:lnTo>
                    <a:pt x="3580815" y="2324275"/>
                  </a:lnTo>
                  <a:lnTo>
                    <a:pt x="0" y="2324275"/>
                  </a:lnTo>
                  <a:lnTo>
                    <a:pt x="0" y="0"/>
                  </a:lnTo>
                  <a:close/>
                </a:path>
              </a:pathLst>
            </a:custGeom>
            <a:blipFill>
              <a:blip r:embed="rId3">
                <a:alphaModFix amt="6050"/>
                <a:extLst>
                  <a:ext uri="{96DAC541-7B7A-43D3-8B79-37D633B846F1}">
                    <asvg:svgBlip xmlns:asvg="http://schemas.microsoft.com/office/drawing/2016/SVG/main" xmlns="" r:embed="rId4"/>
                  </a:ext>
                </a:extLst>
              </a:blip>
              <a:stretch>
                <a:fillRect/>
              </a:stretch>
            </a:blipFill>
          </p:spPr>
        </p:sp>
        <p:sp>
          <p:nvSpPr>
            <p:cNvPr id="16" name="Freeform 16"/>
            <p:cNvSpPr/>
            <p:nvPr/>
          </p:nvSpPr>
          <p:spPr>
            <a:xfrm rot="664681">
              <a:off x="15721575" y="1667291"/>
              <a:ext cx="2873616" cy="2570580"/>
            </a:xfrm>
            <a:custGeom>
              <a:avLst/>
              <a:gdLst/>
              <a:ahLst/>
              <a:cxnLst/>
              <a:rect l="l" t="t" r="r" b="b"/>
              <a:pathLst>
                <a:path w="2873616" h="2570580">
                  <a:moveTo>
                    <a:pt x="0" y="0"/>
                  </a:moveTo>
                  <a:lnTo>
                    <a:pt x="2873617" y="0"/>
                  </a:lnTo>
                  <a:lnTo>
                    <a:pt x="2873617" y="2570580"/>
                  </a:lnTo>
                  <a:lnTo>
                    <a:pt x="0" y="2570580"/>
                  </a:lnTo>
                  <a:lnTo>
                    <a:pt x="0" y="0"/>
                  </a:lnTo>
                  <a:close/>
                </a:path>
              </a:pathLst>
            </a:custGeom>
            <a:blipFill>
              <a:blip r:embed="rId5">
                <a:alphaModFix amt="6050"/>
                <a:extLst>
                  <a:ext uri="{96DAC541-7B7A-43D3-8B79-37D633B846F1}">
                    <asvg:svgBlip xmlns:asvg="http://schemas.microsoft.com/office/drawing/2016/SVG/main" xmlns="" r:embed="rId6"/>
                  </a:ext>
                </a:extLst>
              </a:blip>
              <a:stretch>
                <a:fillRect/>
              </a:stretch>
            </a:blipFill>
          </p:spPr>
        </p:sp>
        <p:sp>
          <p:nvSpPr>
            <p:cNvPr id="17" name="Freeform 17"/>
            <p:cNvSpPr/>
            <p:nvPr/>
          </p:nvSpPr>
          <p:spPr>
            <a:xfrm rot="3031304">
              <a:off x="3464273" y="2296784"/>
              <a:ext cx="1937925" cy="856210"/>
            </a:xfrm>
            <a:custGeom>
              <a:avLst/>
              <a:gdLst/>
              <a:ahLst/>
              <a:cxnLst/>
              <a:rect l="l" t="t" r="r" b="b"/>
              <a:pathLst>
                <a:path w="1937925" h="856210">
                  <a:moveTo>
                    <a:pt x="0" y="0"/>
                  </a:moveTo>
                  <a:lnTo>
                    <a:pt x="1937924" y="0"/>
                  </a:lnTo>
                  <a:lnTo>
                    <a:pt x="1937924" y="856211"/>
                  </a:lnTo>
                  <a:lnTo>
                    <a:pt x="0" y="856211"/>
                  </a:lnTo>
                  <a:lnTo>
                    <a:pt x="0" y="0"/>
                  </a:lnTo>
                  <a:close/>
                </a:path>
              </a:pathLst>
            </a:custGeom>
            <a:blipFill>
              <a:blip r:embed="rId11">
                <a:alphaModFix amt="6050"/>
                <a:extLst>
                  <a:ext uri="{96DAC541-7B7A-43D3-8B79-37D633B846F1}">
                    <asvg:svgBlip xmlns:asvg="http://schemas.microsoft.com/office/drawing/2016/SVG/main" xmlns="" r:embed="rId12"/>
                  </a:ext>
                </a:extLst>
              </a:blip>
              <a:stretch>
                <a:fillRect/>
              </a:stretch>
            </a:blipFill>
          </p:spPr>
        </p:sp>
        <p:sp>
          <p:nvSpPr>
            <p:cNvPr id="18" name="Freeform 18"/>
            <p:cNvSpPr/>
            <p:nvPr/>
          </p:nvSpPr>
          <p:spPr>
            <a:xfrm rot="-569392">
              <a:off x="3145745" y="3391947"/>
              <a:ext cx="2076975" cy="2076975"/>
            </a:xfrm>
            <a:custGeom>
              <a:avLst/>
              <a:gdLst/>
              <a:ahLst/>
              <a:cxnLst/>
              <a:rect l="l" t="t" r="r" b="b"/>
              <a:pathLst>
                <a:path w="2076975" h="2076975">
                  <a:moveTo>
                    <a:pt x="0" y="0"/>
                  </a:moveTo>
                  <a:lnTo>
                    <a:pt x="2076975" y="0"/>
                  </a:lnTo>
                  <a:lnTo>
                    <a:pt x="2076975" y="2076975"/>
                  </a:lnTo>
                  <a:lnTo>
                    <a:pt x="0" y="2076975"/>
                  </a:lnTo>
                  <a:lnTo>
                    <a:pt x="0" y="0"/>
                  </a:lnTo>
                  <a:close/>
                </a:path>
              </a:pathLst>
            </a:custGeom>
            <a:blipFill>
              <a:blip r:embed="rId9">
                <a:alphaModFix amt="6050"/>
                <a:extLst>
                  <a:ext uri="{96DAC541-7B7A-43D3-8B79-37D633B846F1}">
                    <asvg:svgBlip xmlns:asvg="http://schemas.microsoft.com/office/drawing/2016/SVG/main" xmlns="" r:embed="rId10"/>
                  </a:ext>
                </a:extLst>
              </a:blip>
              <a:stretch>
                <a:fillRect/>
              </a:stretch>
            </a:blipFill>
          </p:spPr>
        </p:sp>
        <p:sp>
          <p:nvSpPr>
            <p:cNvPr id="19" name="Freeform 19"/>
            <p:cNvSpPr/>
            <p:nvPr/>
          </p:nvSpPr>
          <p:spPr>
            <a:xfrm rot="-819274">
              <a:off x="3639222" y="6309170"/>
              <a:ext cx="1983282" cy="876250"/>
            </a:xfrm>
            <a:custGeom>
              <a:avLst/>
              <a:gdLst/>
              <a:ahLst/>
              <a:cxnLst/>
              <a:rect l="l" t="t" r="r" b="b"/>
              <a:pathLst>
                <a:path w="1983282" h="876250">
                  <a:moveTo>
                    <a:pt x="0" y="0"/>
                  </a:moveTo>
                  <a:lnTo>
                    <a:pt x="1983282" y="0"/>
                  </a:lnTo>
                  <a:lnTo>
                    <a:pt x="1983282" y="876250"/>
                  </a:lnTo>
                  <a:lnTo>
                    <a:pt x="0" y="876250"/>
                  </a:lnTo>
                  <a:lnTo>
                    <a:pt x="0" y="0"/>
                  </a:lnTo>
                  <a:close/>
                </a:path>
              </a:pathLst>
            </a:custGeom>
            <a:blipFill>
              <a:blip r:embed="rId11">
                <a:alphaModFix amt="6050"/>
                <a:extLst>
                  <a:ext uri="{96DAC541-7B7A-43D3-8B79-37D633B846F1}">
                    <asvg:svgBlip xmlns:asvg="http://schemas.microsoft.com/office/drawing/2016/SVG/main" xmlns="" r:embed="rId12"/>
                  </a:ext>
                </a:extLst>
              </a:blip>
              <a:stretch>
                <a:fillRect/>
              </a:stretch>
            </a:blipFill>
          </p:spPr>
        </p:sp>
        <p:sp>
          <p:nvSpPr>
            <p:cNvPr id="20" name="Freeform 20"/>
            <p:cNvSpPr/>
            <p:nvPr/>
          </p:nvSpPr>
          <p:spPr>
            <a:xfrm rot="-514044">
              <a:off x="5525396" y="12823555"/>
              <a:ext cx="2439048" cy="2439048"/>
            </a:xfrm>
            <a:custGeom>
              <a:avLst/>
              <a:gdLst/>
              <a:ahLst/>
              <a:cxnLst/>
              <a:rect l="l" t="t" r="r" b="b"/>
              <a:pathLst>
                <a:path w="2439048" h="2439048">
                  <a:moveTo>
                    <a:pt x="0" y="0"/>
                  </a:moveTo>
                  <a:lnTo>
                    <a:pt x="2439048" y="0"/>
                  </a:lnTo>
                  <a:lnTo>
                    <a:pt x="2439048" y="2439048"/>
                  </a:lnTo>
                  <a:lnTo>
                    <a:pt x="0" y="2439048"/>
                  </a:lnTo>
                  <a:lnTo>
                    <a:pt x="0" y="0"/>
                  </a:lnTo>
                  <a:close/>
                </a:path>
              </a:pathLst>
            </a:custGeom>
            <a:blipFill>
              <a:blip r:embed="rId9">
                <a:alphaModFix amt="6050"/>
                <a:extLst>
                  <a:ext uri="{96DAC541-7B7A-43D3-8B79-37D633B846F1}">
                    <asvg:svgBlip xmlns:asvg="http://schemas.microsoft.com/office/drawing/2016/SVG/main" xmlns="" r:embed="rId10"/>
                  </a:ext>
                </a:extLst>
              </a:blip>
              <a:stretch>
                <a:fillRect/>
              </a:stretch>
            </a:blipFill>
          </p:spPr>
        </p:sp>
        <p:sp>
          <p:nvSpPr>
            <p:cNvPr id="21" name="Freeform 21"/>
            <p:cNvSpPr/>
            <p:nvPr/>
          </p:nvSpPr>
          <p:spPr>
            <a:xfrm rot="-1292954">
              <a:off x="16750212" y="12338694"/>
              <a:ext cx="3580816" cy="2324275"/>
            </a:xfrm>
            <a:custGeom>
              <a:avLst/>
              <a:gdLst/>
              <a:ahLst/>
              <a:cxnLst/>
              <a:rect l="l" t="t" r="r" b="b"/>
              <a:pathLst>
                <a:path w="3580816" h="2324275">
                  <a:moveTo>
                    <a:pt x="0" y="0"/>
                  </a:moveTo>
                  <a:lnTo>
                    <a:pt x="3580816" y="0"/>
                  </a:lnTo>
                  <a:lnTo>
                    <a:pt x="3580816" y="2324274"/>
                  </a:lnTo>
                  <a:lnTo>
                    <a:pt x="0" y="2324274"/>
                  </a:lnTo>
                  <a:lnTo>
                    <a:pt x="0" y="0"/>
                  </a:lnTo>
                  <a:close/>
                </a:path>
              </a:pathLst>
            </a:custGeom>
            <a:blipFill>
              <a:blip r:embed="rId3">
                <a:alphaModFix amt="6050"/>
                <a:extLst>
                  <a:ext uri="{96DAC541-7B7A-43D3-8B79-37D633B846F1}">
                    <asvg:svgBlip xmlns:asvg="http://schemas.microsoft.com/office/drawing/2016/SVG/main" xmlns="" r:embed="rId4"/>
                  </a:ext>
                </a:extLst>
              </a:blip>
              <a:stretch>
                <a:fillRect/>
              </a:stretch>
            </a:blipFill>
          </p:spPr>
        </p:sp>
        <p:sp>
          <p:nvSpPr>
            <p:cNvPr id="22" name="Freeform 22"/>
            <p:cNvSpPr/>
            <p:nvPr/>
          </p:nvSpPr>
          <p:spPr>
            <a:xfrm rot="2380875">
              <a:off x="9457221" y="12794338"/>
              <a:ext cx="2439048" cy="2439048"/>
            </a:xfrm>
            <a:custGeom>
              <a:avLst/>
              <a:gdLst/>
              <a:ahLst/>
              <a:cxnLst/>
              <a:rect l="l" t="t" r="r" b="b"/>
              <a:pathLst>
                <a:path w="2439048" h="2439048">
                  <a:moveTo>
                    <a:pt x="0" y="0"/>
                  </a:moveTo>
                  <a:lnTo>
                    <a:pt x="2439048" y="0"/>
                  </a:lnTo>
                  <a:lnTo>
                    <a:pt x="2439048" y="2439048"/>
                  </a:lnTo>
                  <a:lnTo>
                    <a:pt x="0" y="2439048"/>
                  </a:lnTo>
                  <a:lnTo>
                    <a:pt x="0" y="0"/>
                  </a:lnTo>
                  <a:close/>
                </a:path>
              </a:pathLst>
            </a:custGeom>
            <a:blipFill>
              <a:blip r:embed="rId9">
                <a:alphaModFix amt="6050"/>
                <a:extLst>
                  <a:ext uri="{96DAC541-7B7A-43D3-8B79-37D633B846F1}">
                    <asvg:svgBlip xmlns:asvg="http://schemas.microsoft.com/office/drawing/2016/SVG/main" xmlns="" r:embed="rId10"/>
                  </a:ext>
                </a:extLst>
              </a:blip>
              <a:stretch>
                <a:fillRect/>
              </a:stretch>
            </a:blipFill>
          </p:spPr>
        </p:sp>
        <p:sp>
          <p:nvSpPr>
            <p:cNvPr id="23" name="Freeform 23"/>
            <p:cNvSpPr/>
            <p:nvPr/>
          </p:nvSpPr>
          <p:spPr>
            <a:xfrm rot="142550">
              <a:off x="13639311" y="14034488"/>
              <a:ext cx="1983282" cy="876250"/>
            </a:xfrm>
            <a:custGeom>
              <a:avLst/>
              <a:gdLst/>
              <a:ahLst/>
              <a:cxnLst/>
              <a:rect l="l" t="t" r="r" b="b"/>
              <a:pathLst>
                <a:path w="1983282" h="876250">
                  <a:moveTo>
                    <a:pt x="0" y="0"/>
                  </a:moveTo>
                  <a:lnTo>
                    <a:pt x="1983281" y="0"/>
                  </a:lnTo>
                  <a:lnTo>
                    <a:pt x="1983281" y="876250"/>
                  </a:lnTo>
                  <a:lnTo>
                    <a:pt x="0" y="876250"/>
                  </a:lnTo>
                  <a:lnTo>
                    <a:pt x="0" y="0"/>
                  </a:lnTo>
                  <a:close/>
                </a:path>
              </a:pathLst>
            </a:custGeom>
            <a:blipFill>
              <a:blip r:embed="rId11">
                <a:alphaModFix amt="6050"/>
                <a:extLst>
                  <a:ext uri="{96DAC541-7B7A-43D3-8B79-37D633B846F1}">
                    <asvg:svgBlip xmlns:asvg="http://schemas.microsoft.com/office/drawing/2016/SVG/main" xmlns="" r:embed="rId12"/>
                  </a:ext>
                </a:extLst>
              </a:blip>
              <a:stretch>
                <a:fillRect/>
              </a:stretch>
            </a:blipFill>
          </p:spPr>
        </p:sp>
        <p:sp>
          <p:nvSpPr>
            <p:cNvPr id="24" name="Freeform 24"/>
            <p:cNvSpPr/>
            <p:nvPr/>
          </p:nvSpPr>
          <p:spPr>
            <a:xfrm rot="8374672">
              <a:off x="2512256" y="13265038"/>
              <a:ext cx="2751977" cy="1215873"/>
            </a:xfrm>
            <a:custGeom>
              <a:avLst/>
              <a:gdLst/>
              <a:ahLst/>
              <a:cxnLst/>
              <a:rect l="l" t="t" r="r" b="b"/>
              <a:pathLst>
                <a:path w="2751977" h="1215873">
                  <a:moveTo>
                    <a:pt x="0" y="0"/>
                  </a:moveTo>
                  <a:lnTo>
                    <a:pt x="2751977" y="0"/>
                  </a:lnTo>
                  <a:lnTo>
                    <a:pt x="2751977" y="1215874"/>
                  </a:lnTo>
                  <a:lnTo>
                    <a:pt x="0" y="1215874"/>
                  </a:lnTo>
                  <a:lnTo>
                    <a:pt x="0" y="0"/>
                  </a:lnTo>
                  <a:close/>
                </a:path>
              </a:pathLst>
            </a:custGeom>
            <a:blipFill>
              <a:blip r:embed="rId11">
                <a:alphaModFix amt="6050"/>
                <a:extLst>
                  <a:ext uri="{96DAC541-7B7A-43D3-8B79-37D633B846F1}">
                    <asvg:svgBlip xmlns:asvg="http://schemas.microsoft.com/office/drawing/2016/SVG/main" xmlns="" r:embed="rId12"/>
                  </a:ext>
                </a:extLst>
              </a:blip>
              <a:stretch>
                <a:fillRect/>
              </a:stretch>
            </a:blipFill>
          </p:spPr>
        </p:sp>
        <p:sp>
          <p:nvSpPr>
            <p:cNvPr id="25" name="Freeform 25"/>
            <p:cNvSpPr/>
            <p:nvPr/>
          </p:nvSpPr>
          <p:spPr>
            <a:xfrm rot="345328">
              <a:off x="20331627" y="12791891"/>
              <a:ext cx="3048795" cy="2727286"/>
            </a:xfrm>
            <a:custGeom>
              <a:avLst/>
              <a:gdLst/>
              <a:ahLst/>
              <a:cxnLst/>
              <a:rect l="l" t="t" r="r" b="b"/>
              <a:pathLst>
                <a:path w="3048795" h="2727286">
                  <a:moveTo>
                    <a:pt x="0" y="0"/>
                  </a:moveTo>
                  <a:lnTo>
                    <a:pt x="3048795" y="0"/>
                  </a:lnTo>
                  <a:lnTo>
                    <a:pt x="3048795" y="2727285"/>
                  </a:lnTo>
                  <a:lnTo>
                    <a:pt x="0" y="2727285"/>
                  </a:lnTo>
                  <a:lnTo>
                    <a:pt x="0" y="0"/>
                  </a:lnTo>
                  <a:close/>
                </a:path>
              </a:pathLst>
            </a:custGeom>
            <a:blipFill>
              <a:blip r:embed="rId5">
                <a:alphaModFix amt="6050"/>
                <a:extLst>
                  <a:ext uri="{96DAC541-7B7A-43D3-8B79-37D633B846F1}">
                    <asvg:svgBlip xmlns:asvg="http://schemas.microsoft.com/office/drawing/2016/SVG/main" xmlns="" r:embed="rId6"/>
                  </a:ext>
                </a:extLst>
              </a:blip>
              <a:stretch>
                <a:fillRect/>
              </a:stretch>
            </a:blipFill>
          </p:spPr>
        </p:sp>
        <p:sp>
          <p:nvSpPr>
            <p:cNvPr id="26" name="Freeform 26"/>
            <p:cNvSpPr/>
            <p:nvPr/>
          </p:nvSpPr>
          <p:spPr>
            <a:xfrm rot="-1561702">
              <a:off x="6827063" y="10234909"/>
              <a:ext cx="3580816" cy="2324275"/>
            </a:xfrm>
            <a:custGeom>
              <a:avLst/>
              <a:gdLst/>
              <a:ahLst/>
              <a:cxnLst/>
              <a:rect l="l" t="t" r="r" b="b"/>
              <a:pathLst>
                <a:path w="3580816" h="2324275">
                  <a:moveTo>
                    <a:pt x="0" y="0"/>
                  </a:moveTo>
                  <a:lnTo>
                    <a:pt x="3580815" y="0"/>
                  </a:lnTo>
                  <a:lnTo>
                    <a:pt x="3580815" y="2324275"/>
                  </a:lnTo>
                  <a:lnTo>
                    <a:pt x="0" y="2324275"/>
                  </a:lnTo>
                  <a:lnTo>
                    <a:pt x="0" y="0"/>
                  </a:lnTo>
                  <a:close/>
                </a:path>
              </a:pathLst>
            </a:custGeom>
            <a:blipFill>
              <a:blip r:embed="rId3">
                <a:alphaModFix amt="6050"/>
                <a:extLst>
                  <a:ext uri="{96DAC541-7B7A-43D3-8B79-37D633B846F1}">
                    <asvg:svgBlip xmlns:asvg="http://schemas.microsoft.com/office/drawing/2016/SVG/main" xmlns="" r:embed="rId4"/>
                  </a:ext>
                </a:extLst>
              </a:blip>
              <a:stretch>
                <a:fillRect/>
              </a:stretch>
            </a:blipFill>
          </p:spPr>
        </p:sp>
        <p:sp>
          <p:nvSpPr>
            <p:cNvPr id="27" name="Freeform 27"/>
            <p:cNvSpPr/>
            <p:nvPr/>
          </p:nvSpPr>
          <p:spPr>
            <a:xfrm rot="319352">
              <a:off x="11149314" y="9408082"/>
              <a:ext cx="2873616" cy="2570580"/>
            </a:xfrm>
            <a:custGeom>
              <a:avLst/>
              <a:gdLst/>
              <a:ahLst/>
              <a:cxnLst/>
              <a:rect l="l" t="t" r="r" b="b"/>
              <a:pathLst>
                <a:path w="2873616" h="2570580">
                  <a:moveTo>
                    <a:pt x="0" y="0"/>
                  </a:moveTo>
                  <a:lnTo>
                    <a:pt x="2873616" y="0"/>
                  </a:lnTo>
                  <a:lnTo>
                    <a:pt x="2873616" y="2570580"/>
                  </a:lnTo>
                  <a:lnTo>
                    <a:pt x="0" y="2570580"/>
                  </a:lnTo>
                  <a:lnTo>
                    <a:pt x="0" y="0"/>
                  </a:lnTo>
                  <a:close/>
                </a:path>
              </a:pathLst>
            </a:custGeom>
            <a:blipFill>
              <a:blip r:embed="rId5">
                <a:alphaModFix amt="6050"/>
                <a:extLst>
                  <a:ext uri="{96DAC541-7B7A-43D3-8B79-37D633B846F1}">
                    <asvg:svgBlip xmlns:asvg="http://schemas.microsoft.com/office/drawing/2016/SVG/main" xmlns="" r:embed="rId6"/>
                  </a:ext>
                </a:extLst>
              </a:blip>
              <a:stretch>
                <a:fillRect/>
              </a:stretch>
            </a:blipFill>
          </p:spPr>
        </p:sp>
        <p:sp>
          <p:nvSpPr>
            <p:cNvPr id="28" name="Freeform 28"/>
            <p:cNvSpPr/>
            <p:nvPr/>
          </p:nvSpPr>
          <p:spPr>
            <a:xfrm rot="142550">
              <a:off x="9977784" y="3376629"/>
              <a:ext cx="1983282" cy="876250"/>
            </a:xfrm>
            <a:custGeom>
              <a:avLst/>
              <a:gdLst/>
              <a:ahLst/>
              <a:cxnLst/>
              <a:rect l="l" t="t" r="r" b="b"/>
              <a:pathLst>
                <a:path w="1983282" h="876250">
                  <a:moveTo>
                    <a:pt x="0" y="0"/>
                  </a:moveTo>
                  <a:lnTo>
                    <a:pt x="1983282" y="0"/>
                  </a:lnTo>
                  <a:lnTo>
                    <a:pt x="1983282" y="876250"/>
                  </a:lnTo>
                  <a:lnTo>
                    <a:pt x="0" y="876250"/>
                  </a:lnTo>
                  <a:lnTo>
                    <a:pt x="0" y="0"/>
                  </a:lnTo>
                  <a:close/>
                </a:path>
              </a:pathLst>
            </a:custGeom>
            <a:blipFill>
              <a:blip r:embed="rId11">
                <a:alphaModFix amt="6050"/>
                <a:extLst>
                  <a:ext uri="{96DAC541-7B7A-43D3-8B79-37D633B846F1}">
                    <asvg:svgBlip xmlns:asvg="http://schemas.microsoft.com/office/drawing/2016/SVG/main" xmlns="" r:embed="rId12"/>
                  </a:ext>
                </a:extLst>
              </a:blip>
              <a:stretch>
                <a:fillRect/>
              </a:stretch>
            </a:blipFill>
          </p:spPr>
        </p:sp>
        <p:sp>
          <p:nvSpPr>
            <p:cNvPr id="29" name="Freeform 29"/>
            <p:cNvSpPr/>
            <p:nvPr/>
          </p:nvSpPr>
          <p:spPr>
            <a:xfrm>
              <a:off x="6120459" y="6951626"/>
              <a:ext cx="2603240" cy="2328716"/>
            </a:xfrm>
            <a:custGeom>
              <a:avLst/>
              <a:gdLst/>
              <a:ahLst/>
              <a:cxnLst/>
              <a:rect l="l" t="t" r="r" b="b"/>
              <a:pathLst>
                <a:path w="2603240" h="2328716">
                  <a:moveTo>
                    <a:pt x="0" y="0"/>
                  </a:moveTo>
                  <a:lnTo>
                    <a:pt x="2603239" y="0"/>
                  </a:lnTo>
                  <a:lnTo>
                    <a:pt x="2603239" y="2328716"/>
                  </a:lnTo>
                  <a:lnTo>
                    <a:pt x="0" y="2328716"/>
                  </a:lnTo>
                  <a:lnTo>
                    <a:pt x="0" y="0"/>
                  </a:lnTo>
                  <a:close/>
                </a:path>
              </a:pathLst>
            </a:custGeom>
            <a:blipFill>
              <a:blip r:embed="rId5">
                <a:alphaModFix amt="6050"/>
                <a:extLst>
                  <a:ext uri="{96DAC541-7B7A-43D3-8B79-37D633B846F1}">
                    <asvg:svgBlip xmlns:asvg="http://schemas.microsoft.com/office/drawing/2016/SVG/main" xmlns="" r:embed="rId6"/>
                  </a:ext>
                </a:extLst>
              </a:blip>
              <a:stretch>
                <a:fillRect/>
              </a:stretch>
            </a:blipFill>
          </p:spPr>
        </p:sp>
        <p:sp>
          <p:nvSpPr>
            <p:cNvPr id="30" name="Freeform 30"/>
            <p:cNvSpPr/>
            <p:nvPr/>
          </p:nvSpPr>
          <p:spPr>
            <a:xfrm rot="-1292954">
              <a:off x="5999612" y="3268297"/>
              <a:ext cx="3580816" cy="2324275"/>
            </a:xfrm>
            <a:custGeom>
              <a:avLst/>
              <a:gdLst/>
              <a:ahLst/>
              <a:cxnLst/>
              <a:rect l="l" t="t" r="r" b="b"/>
              <a:pathLst>
                <a:path w="3580816" h="2324275">
                  <a:moveTo>
                    <a:pt x="0" y="0"/>
                  </a:moveTo>
                  <a:lnTo>
                    <a:pt x="3580816" y="0"/>
                  </a:lnTo>
                  <a:lnTo>
                    <a:pt x="3580816" y="2324275"/>
                  </a:lnTo>
                  <a:lnTo>
                    <a:pt x="0" y="2324275"/>
                  </a:lnTo>
                  <a:lnTo>
                    <a:pt x="0" y="0"/>
                  </a:lnTo>
                  <a:close/>
                </a:path>
              </a:pathLst>
            </a:custGeom>
            <a:blipFill>
              <a:blip r:embed="rId3">
                <a:alphaModFix amt="6050"/>
                <a:extLst>
                  <a:ext uri="{96DAC541-7B7A-43D3-8B79-37D633B846F1}">
                    <asvg:svgBlip xmlns:asvg="http://schemas.microsoft.com/office/drawing/2016/SVG/main" xmlns="" r:embed="rId4"/>
                  </a:ext>
                </a:extLst>
              </a:blip>
              <a:stretch>
                <a:fillRect/>
              </a:stretch>
            </a:blipFill>
          </p:spPr>
        </p:sp>
        <p:sp>
          <p:nvSpPr>
            <p:cNvPr id="31" name="Freeform 31"/>
            <p:cNvSpPr/>
            <p:nvPr/>
          </p:nvSpPr>
          <p:spPr>
            <a:xfrm rot="392433">
              <a:off x="13701716" y="11738738"/>
              <a:ext cx="2076975" cy="2076975"/>
            </a:xfrm>
            <a:custGeom>
              <a:avLst/>
              <a:gdLst/>
              <a:ahLst/>
              <a:cxnLst/>
              <a:rect l="l" t="t" r="r" b="b"/>
              <a:pathLst>
                <a:path w="2076975" h="2076975">
                  <a:moveTo>
                    <a:pt x="0" y="0"/>
                  </a:moveTo>
                  <a:lnTo>
                    <a:pt x="2076976" y="0"/>
                  </a:lnTo>
                  <a:lnTo>
                    <a:pt x="2076976" y="2076976"/>
                  </a:lnTo>
                  <a:lnTo>
                    <a:pt x="0" y="2076976"/>
                  </a:lnTo>
                  <a:lnTo>
                    <a:pt x="0" y="0"/>
                  </a:lnTo>
                  <a:close/>
                </a:path>
              </a:pathLst>
            </a:custGeom>
            <a:blipFill>
              <a:blip r:embed="rId9">
                <a:alphaModFix amt="6050"/>
                <a:extLst>
                  <a:ext uri="{96DAC541-7B7A-43D3-8B79-37D633B846F1}">
                    <asvg:svgBlip xmlns:asvg="http://schemas.microsoft.com/office/drawing/2016/SVG/main" xmlns="" r:embed="rId10"/>
                  </a:ext>
                </a:extLst>
              </a:blip>
              <a:stretch>
                <a:fillRect/>
              </a:stretch>
            </a:blipFill>
          </p:spPr>
        </p:sp>
        <p:sp>
          <p:nvSpPr>
            <p:cNvPr id="32" name="Freeform 32"/>
            <p:cNvSpPr/>
            <p:nvPr/>
          </p:nvSpPr>
          <p:spPr>
            <a:xfrm rot="-947626">
              <a:off x="14330805" y="6713869"/>
              <a:ext cx="3580816" cy="2324275"/>
            </a:xfrm>
            <a:custGeom>
              <a:avLst/>
              <a:gdLst/>
              <a:ahLst/>
              <a:cxnLst/>
              <a:rect l="l" t="t" r="r" b="b"/>
              <a:pathLst>
                <a:path w="3580816" h="2324275">
                  <a:moveTo>
                    <a:pt x="0" y="0"/>
                  </a:moveTo>
                  <a:lnTo>
                    <a:pt x="3580816" y="0"/>
                  </a:lnTo>
                  <a:lnTo>
                    <a:pt x="3580816" y="2324275"/>
                  </a:lnTo>
                  <a:lnTo>
                    <a:pt x="0" y="2324275"/>
                  </a:lnTo>
                  <a:lnTo>
                    <a:pt x="0" y="0"/>
                  </a:lnTo>
                  <a:close/>
                </a:path>
              </a:pathLst>
            </a:custGeom>
            <a:blipFill>
              <a:blip r:embed="rId3">
                <a:alphaModFix amt="6050"/>
                <a:extLst>
                  <a:ext uri="{96DAC541-7B7A-43D3-8B79-37D633B846F1}">
                    <asvg:svgBlip xmlns:asvg="http://schemas.microsoft.com/office/drawing/2016/SVG/main" xmlns="" r:embed="rId4"/>
                  </a:ext>
                </a:extLst>
              </a:blip>
              <a:stretch>
                <a:fillRect/>
              </a:stretch>
            </a:blipFill>
          </p:spPr>
        </p:sp>
        <p:sp>
          <p:nvSpPr>
            <p:cNvPr id="33" name="Freeform 33"/>
            <p:cNvSpPr/>
            <p:nvPr/>
          </p:nvSpPr>
          <p:spPr>
            <a:xfrm rot="-168715">
              <a:off x="19370757" y="9252200"/>
              <a:ext cx="2439048" cy="2439048"/>
            </a:xfrm>
            <a:custGeom>
              <a:avLst/>
              <a:gdLst/>
              <a:ahLst/>
              <a:cxnLst/>
              <a:rect l="l" t="t" r="r" b="b"/>
              <a:pathLst>
                <a:path w="2439048" h="2439048">
                  <a:moveTo>
                    <a:pt x="0" y="0"/>
                  </a:moveTo>
                  <a:lnTo>
                    <a:pt x="2439048" y="0"/>
                  </a:lnTo>
                  <a:lnTo>
                    <a:pt x="2439048" y="2439048"/>
                  </a:lnTo>
                  <a:lnTo>
                    <a:pt x="0" y="2439048"/>
                  </a:lnTo>
                  <a:lnTo>
                    <a:pt x="0" y="0"/>
                  </a:lnTo>
                  <a:close/>
                </a:path>
              </a:pathLst>
            </a:custGeom>
            <a:blipFill>
              <a:blip r:embed="rId9">
                <a:alphaModFix amt="6050"/>
                <a:extLst>
                  <a:ext uri="{96DAC541-7B7A-43D3-8B79-37D633B846F1}">
                    <asvg:svgBlip xmlns:asvg="http://schemas.microsoft.com/office/drawing/2016/SVG/main" xmlns="" r:embed="rId10"/>
                  </a:ext>
                </a:extLst>
              </a:blip>
              <a:stretch>
                <a:fillRect/>
              </a:stretch>
            </a:blipFill>
          </p:spPr>
        </p:sp>
        <p:sp>
          <p:nvSpPr>
            <p:cNvPr id="34" name="Freeform 34"/>
            <p:cNvSpPr/>
            <p:nvPr/>
          </p:nvSpPr>
          <p:spPr>
            <a:xfrm rot="-1316220">
              <a:off x="16001906" y="9766525"/>
              <a:ext cx="2751977" cy="1215873"/>
            </a:xfrm>
            <a:custGeom>
              <a:avLst/>
              <a:gdLst/>
              <a:ahLst/>
              <a:cxnLst/>
              <a:rect l="l" t="t" r="r" b="b"/>
              <a:pathLst>
                <a:path w="2751977" h="1215873">
                  <a:moveTo>
                    <a:pt x="0" y="0"/>
                  </a:moveTo>
                  <a:lnTo>
                    <a:pt x="2751976" y="0"/>
                  </a:lnTo>
                  <a:lnTo>
                    <a:pt x="2751976" y="1215873"/>
                  </a:lnTo>
                  <a:lnTo>
                    <a:pt x="0" y="1215873"/>
                  </a:lnTo>
                  <a:lnTo>
                    <a:pt x="0" y="0"/>
                  </a:lnTo>
                  <a:close/>
                </a:path>
              </a:pathLst>
            </a:custGeom>
            <a:blipFill>
              <a:blip r:embed="rId11">
                <a:alphaModFix amt="6050"/>
                <a:extLst>
                  <a:ext uri="{96DAC541-7B7A-43D3-8B79-37D633B846F1}">
                    <asvg:svgBlip xmlns:asvg="http://schemas.microsoft.com/office/drawing/2016/SVG/main" xmlns="" r:embed="rId12"/>
                  </a:ext>
                </a:extLst>
              </a:blip>
              <a:stretch>
                <a:fillRect/>
              </a:stretch>
            </a:blipFill>
          </p:spPr>
        </p:sp>
        <p:sp>
          <p:nvSpPr>
            <p:cNvPr id="35" name="Freeform 35"/>
            <p:cNvSpPr/>
            <p:nvPr/>
          </p:nvSpPr>
          <p:spPr>
            <a:xfrm rot="-224063">
              <a:off x="12668024" y="4725481"/>
              <a:ext cx="2599748" cy="2599748"/>
            </a:xfrm>
            <a:custGeom>
              <a:avLst/>
              <a:gdLst/>
              <a:ahLst/>
              <a:cxnLst/>
              <a:rect l="l" t="t" r="r" b="b"/>
              <a:pathLst>
                <a:path w="2599748" h="2599748">
                  <a:moveTo>
                    <a:pt x="0" y="0"/>
                  </a:moveTo>
                  <a:lnTo>
                    <a:pt x="2599748" y="0"/>
                  </a:lnTo>
                  <a:lnTo>
                    <a:pt x="2599748" y="2599748"/>
                  </a:lnTo>
                  <a:lnTo>
                    <a:pt x="0" y="2599748"/>
                  </a:lnTo>
                  <a:lnTo>
                    <a:pt x="0" y="0"/>
                  </a:lnTo>
                  <a:close/>
                </a:path>
              </a:pathLst>
            </a:custGeom>
            <a:blipFill>
              <a:blip r:embed="rId9">
                <a:alphaModFix amt="6050"/>
                <a:extLst>
                  <a:ext uri="{96DAC541-7B7A-43D3-8B79-37D633B846F1}">
                    <asvg:svgBlip xmlns:asvg="http://schemas.microsoft.com/office/drawing/2016/SVG/main" xmlns="" r:embed="rId10"/>
                  </a:ext>
                </a:extLst>
              </a:blip>
              <a:stretch>
                <a:fillRect/>
              </a:stretch>
            </a:blipFill>
          </p:spPr>
        </p:sp>
        <p:sp>
          <p:nvSpPr>
            <p:cNvPr id="36" name="Freeform 36"/>
            <p:cNvSpPr/>
            <p:nvPr/>
          </p:nvSpPr>
          <p:spPr>
            <a:xfrm>
              <a:off x="3784170" y="9778034"/>
              <a:ext cx="2282716" cy="2282716"/>
            </a:xfrm>
            <a:custGeom>
              <a:avLst/>
              <a:gdLst/>
              <a:ahLst/>
              <a:cxnLst/>
              <a:rect l="l" t="t" r="r" b="b"/>
              <a:pathLst>
                <a:path w="2282716" h="2282716">
                  <a:moveTo>
                    <a:pt x="0" y="0"/>
                  </a:moveTo>
                  <a:lnTo>
                    <a:pt x="2282717" y="0"/>
                  </a:lnTo>
                  <a:lnTo>
                    <a:pt x="2282717" y="2282716"/>
                  </a:lnTo>
                  <a:lnTo>
                    <a:pt x="0" y="2282716"/>
                  </a:lnTo>
                  <a:lnTo>
                    <a:pt x="0" y="0"/>
                  </a:lnTo>
                  <a:close/>
                </a:path>
              </a:pathLst>
            </a:custGeom>
            <a:blipFill>
              <a:blip r:embed="rId7">
                <a:alphaModFix amt="6050"/>
                <a:extLst>
                  <a:ext uri="{96DAC541-7B7A-43D3-8B79-37D633B846F1}">
                    <asvg:svgBlip xmlns:asvg="http://schemas.microsoft.com/office/drawing/2016/SVG/main" xmlns="" r:embed="rId8"/>
                  </a:ext>
                </a:extLst>
              </a:blip>
              <a:stretch>
                <a:fillRect/>
              </a:stretch>
            </a:blipFill>
          </p:spPr>
        </p:sp>
        <p:sp>
          <p:nvSpPr>
            <p:cNvPr id="37" name="Freeform 37"/>
            <p:cNvSpPr/>
            <p:nvPr/>
          </p:nvSpPr>
          <p:spPr>
            <a:xfrm rot="-473946">
              <a:off x="18598652" y="6219581"/>
              <a:ext cx="1983282" cy="876250"/>
            </a:xfrm>
            <a:custGeom>
              <a:avLst/>
              <a:gdLst/>
              <a:ahLst/>
              <a:cxnLst/>
              <a:rect l="l" t="t" r="r" b="b"/>
              <a:pathLst>
                <a:path w="1983282" h="876250">
                  <a:moveTo>
                    <a:pt x="0" y="0"/>
                  </a:moveTo>
                  <a:lnTo>
                    <a:pt x="1983282" y="0"/>
                  </a:lnTo>
                  <a:lnTo>
                    <a:pt x="1983282" y="876250"/>
                  </a:lnTo>
                  <a:lnTo>
                    <a:pt x="0" y="876250"/>
                  </a:lnTo>
                  <a:lnTo>
                    <a:pt x="0" y="0"/>
                  </a:lnTo>
                  <a:close/>
                </a:path>
              </a:pathLst>
            </a:custGeom>
            <a:blipFill>
              <a:blip r:embed="rId11">
                <a:alphaModFix amt="6050"/>
                <a:extLst>
                  <a:ext uri="{96DAC541-7B7A-43D3-8B79-37D633B846F1}">
                    <asvg:svgBlip xmlns:asvg="http://schemas.microsoft.com/office/drawing/2016/SVG/main" xmlns="" r:embed="rId12"/>
                  </a:ext>
                </a:extLst>
              </a:blip>
              <a:stretch>
                <a:fillRect/>
              </a:stretch>
            </a:blipFill>
          </p:spPr>
        </p:sp>
        <p:sp>
          <p:nvSpPr>
            <p:cNvPr id="38" name="Freeform 38"/>
            <p:cNvSpPr/>
            <p:nvPr/>
          </p:nvSpPr>
          <p:spPr>
            <a:xfrm>
              <a:off x="9594896" y="6086596"/>
              <a:ext cx="2282716" cy="2282716"/>
            </a:xfrm>
            <a:custGeom>
              <a:avLst/>
              <a:gdLst/>
              <a:ahLst/>
              <a:cxnLst/>
              <a:rect l="l" t="t" r="r" b="b"/>
              <a:pathLst>
                <a:path w="2282716" h="2282716">
                  <a:moveTo>
                    <a:pt x="0" y="0"/>
                  </a:moveTo>
                  <a:lnTo>
                    <a:pt x="2282716" y="0"/>
                  </a:lnTo>
                  <a:lnTo>
                    <a:pt x="2282716" y="2282716"/>
                  </a:lnTo>
                  <a:lnTo>
                    <a:pt x="0" y="2282716"/>
                  </a:lnTo>
                  <a:lnTo>
                    <a:pt x="0" y="0"/>
                  </a:lnTo>
                  <a:close/>
                </a:path>
              </a:pathLst>
            </a:custGeom>
            <a:blipFill>
              <a:blip r:embed="rId7">
                <a:alphaModFix amt="6050"/>
                <a:extLst>
                  <a:ext uri="{96DAC541-7B7A-43D3-8B79-37D633B846F1}">
                    <asvg:svgBlip xmlns:asvg="http://schemas.microsoft.com/office/drawing/2016/SVG/main" xmlns="" r:embed="rId8"/>
                  </a:ext>
                </a:extLst>
              </a:blip>
              <a:stretch>
                <a:fillRect/>
              </a:stretch>
            </a:blipFill>
          </p:spPr>
        </p:sp>
      </p:grpSp>
      <p:sp>
        <p:nvSpPr>
          <p:cNvPr id="39" name="Freeform 39"/>
          <p:cNvSpPr/>
          <p:nvPr/>
        </p:nvSpPr>
        <p:spPr>
          <a:xfrm rot="5300243">
            <a:off x="5686085" y="-1586946"/>
            <a:ext cx="6915830" cy="13460893"/>
          </a:xfrm>
          <a:custGeom>
            <a:avLst/>
            <a:gdLst/>
            <a:ahLst/>
            <a:cxnLst/>
            <a:rect l="l" t="t" r="r" b="b"/>
            <a:pathLst>
              <a:path w="6915830" h="13460893">
                <a:moveTo>
                  <a:pt x="0" y="0"/>
                </a:moveTo>
                <a:lnTo>
                  <a:pt x="6915830" y="0"/>
                </a:lnTo>
                <a:lnTo>
                  <a:pt x="6915830" y="13460892"/>
                </a:lnTo>
                <a:lnTo>
                  <a:pt x="0" y="13460892"/>
                </a:lnTo>
                <a:lnTo>
                  <a:pt x="0" y="0"/>
                </a:lnTo>
                <a:close/>
              </a:path>
            </a:pathLst>
          </a:custGeom>
          <a:blipFill>
            <a:blip r:embed="rId13">
              <a:extLst>
                <a:ext uri="{96DAC541-7B7A-43D3-8B79-37D633B846F1}">
                  <asvg:svgBlip xmlns:asvg="http://schemas.microsoft.com/office/drawing/2016/SVG/main" xmlns="" r:embed="rId14"/>
                </a:ext>
              </a:extLst>
            </a:blip>
            <a:stretch>
              <a:fillRect t="-123" r="-37833"/>
            </a:stretch>
          </a:blipFill>
          <a:ln cap="sq">
            <a:noFill/>
            <a:prstDash val="solid"/>
            <a:miter/>
          </a:ln>
        </p:spPr>
      </p:sp>
      <p:sp>
        <p:nvSpPr>
          <p:cNvPr id="40" name="Freeform 40"/>
          <p:cNvSpPr/>
          <p:nvPr/>
        </p:nvSpPr>
        <p:spPr>
          <a:xfrm rot="-1292954">
            <a:off x="2211108" y="7505739"/>
            <a:ext cx="2685612" cy="1743206"/>
          </a:xfrm>
          <a:custGeom>
            <a:avLst/>
            <a:gdLst/>
            <a:ahLst/>
            <a:cxnLst/>
            <a:rect l="l" t="t" r="r" b="b"/>
            <a:pathLst>
              <a:path w="2685612" h="1743206">
                <a:moveTo>
                  <a:pt x="0" y="0"/>
                </a:moveTo>
                <a:lnTo>
                  <a:pt x="2685611" y="0"/>
                </a:lnTo>
                <a:lnTo>
                  <a:pt x="2685611" y="1743206"/>
                </a:lnTo>
                <a:lnTo>
                  <a:pt x="0" y="1743206"/>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41" name="Freeform 41"/>
          <p:cNvSpPr/>
          <p:nvPr/>
        </p:nvSpPr>
        <p:spPr>
          <a:xfrm rot="-1661548">
            <a:off x="5216684" y="8339284"/>
            <a:ext cx="2063982" cy="911905"/>
          </a:xfrm>
          <a:custGeom>
            <a:avLst/>
            <a:gdLst/>
            <a:ahLst/>
            <a:cxnLst/>
            <a:rect l="l" t="t" r="r" b="b"/>
            <a:pathLst>
              <a:path w="2063982" h="911905">
                <a:moveTo>
                  <a:pt x="0" y="0"/>
                </a:moveTo>
                <a:lnTo>
                  <a:pt x="2063982" y="0"/>
                </a:lnTo>
                <a:lnTo>
                  <a:pt x="2063982" y="911905"/>
                </a:lnTo>
                <a:lnTo>
                  <a:pt x="0" y="911905"/>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42" name="Freeform 42"/>
          <p:cNvSpPr/>
          <p:nvPr/>
        </p:nvSpPr>
        <p:spPr>
          <a:xfrm rot="-514044">
            <a:off x="8447250" y="7768947"/>
            <a:ext cx="1829286" cy="1829286"/>
          </a:xfrm>
          <a:custGeom>
            <a:avLst/>
            <a:gdLst/>
            <a:ahLst/>
            <a:cxnLst/>
            <a:rect l="l" t="t" r="r" b="b"/>
            <a:pathLst>
              <a:path w="1829286" h="1829286">
                <a:moveTo>
                  <a:pt x="0" y="0"/>
                </a:moveTo>
                <a:lnTo>
                  <a:pt x="1829286" y="0"/>
                </a:lnTo>
                <a:lnTo>
                  <a:pt x="1829286" y="1829286"/>
                </a:lnTo>
                <a:lnTo>
                  <a:pt x="0" y="1829286"/>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grpSp>
        <p:nvGrpSpPr>
          <p:cNvPr id="43" name="Group 43"/>
          <p:cNvGrpSpPr/>
          <p:nvPr/>
        </p:nvGrpSpPr>
        <p:grpSpPr>
          <a:xfrm rot="961825">
            <a:off x="12004643" y="7196446"/>
            <a:ext cx="1969281" cy="2636223"/>
            <a:chOff x="0" y="0"/>
            <a:chExt cx="2625709" cy="3514964"/>
          </a:xfrm>
        </p:grpSpPr>
        <p:sp>
          <p:nvSpPr>
            <p:cNvPr id="44" name="Freeform 44"/>
            <p:cNvSpPr/>
            <p:nvPr/>
          </p:nvSpPr>
          <p:spPr>
            <a:xfrm rot="-569392">
              <a:off x="157007" y="157007"/>
              <a:ext cx="2076975" cy="2076975"/>
            </a:xfrm>
            <a:custGeom>
              <a:avLst/>
              <a:gdLst/>
              <a:ahLst/>
              <a:cxnLst/>
              <a:rect l="l" t="t" r="r" b="b"/>
              <a:pathLst>
                <a:path w="2076975" h="2076975">
                  <a:moveTo>
                    <a:pt x="0" y="0"/>
                  </a:moveTo>
                  <a:lnTo>
                    <a:pt x="2076975" y="0"/>
                  </a:lnTo>
                  <a:lnTo>
                    <a:pt x="2076975" y="2076975"/>
                  </a:lnTo>
                  <a:lnTo>
                    <a:pt x="0" y="2076975"/>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45" name="Freeform 45"/>
            <p:cNvSpPr/>
            <p:nvPr/>
          </p:nvSpPr>
          <p:spPr>
            <a:xfrm rot="-819274">
              <a:off x="567027" y="2417002"/>
              <a:ext cx="1983282" cy="876250"/>
            </a:xfrm>
            <a:custGeom>
              <a:avLst/>
              <a:gdLst/>
              <a:ahLst/>
              <a:cxnLst/>
              <a:rect l="l" t="t" r="r" b="b"/>
              <a:pathLst>
                <a:path w="1983282" h="876250">
                  <a:moveTo>
                    <a:pt x="0" y="0"/>
                  </a:moveTo>
                  <a:lnTo>
                    <a:pt x="1983282" y="0"/>
                  </a:lnTo>
                  <a:lnTo>
                    <a:pt x="1983282" y="876250"/>
                  </a:lnTo>
                  <a:lnTo>
                    <a:pt x="0" y="876250"/>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grpSp>
      <p:sp>
        <p:nvSpPr>
          <p:cNvPr id="46" name="Freeform 46"/>
          <p:cNvSpPr/>
          <p:nvPr/>
        </p:nvSpPr>
        <p:spPr>
          <a:xfrm rot="319352">
            <a:off x="14847589" y="7071600"/>
            <a:ext cx="2155212" cy="1927935"/>
          </a:xfrm>
          <a:custGeom>
            <a:avLst/>
            <a:gdLst/>
            <a:ahLst/>
            <a:cxnLst/>
            <a:rect l="l" t="t" r="r" b="b"/>
            <a:pathLst>
              <a:path w="2155212" h="1927935">
                <a:moveTo>
                  <a:pt x="0" y="0"/>
                </a:moveTo>
                <a:lnTo>
                  <a:pt x="2155212" y="0"/>
                </a:lnTo>
                <a:lnTo>
                  <a:pt x="2155212" y="1927935"/>
                </a:lnTo>
                <a:lnTo>
                  <a:pt x="0" y="1927935"/>
                </a:lnTo>
                <a:lnTo>
                  <a:pt x="0" y="0"/>
                </a:lnTo>
                <a:close/>
              </a:path>
            </a:pathLst>
          </a:custGeom>
          <a:blipFill>
            <a:blip r:embed="rId23">
              <a:extLst>
                <a:ext uri="{96DAC541-7B7A-43D3-8B79-37D633B846F1}">
                  <asvg:svgBlip xmlns:asvg="http://schemas.microsoft.com/office/drawing/2016/SVG/main" xmlns="" r:embed="rId24"/>
                </a:ext>
              </a:extLst>
            </a:blip>
            <a:stretch>
              <a:fillRect/>
            </a:stretch>
          </a:blipFill>
        </p:spPr>
      </p:sp>
      <p:sp>
        <p:nvSpPr>
          <p:cNvPr id="47" name="Freeform 47"/>
          <p:cNvSpPr/>
          <p:nvPr/>
        </p:nvSpPr>
        <p:spPr>
          <a:xfrm rot="-1292954">
            <a:off x="14629135" y="4056353"/>
            <a:ext cx="2685612" cy="1743206"/>
          </a:xfrm>
          <a:custGeom>
            <a:avLst/>
            <a:gdLst/>
            <a:ahLst/>
            <a:cxnLst/>
            <a:rect l="l" t="t" r="r" b="b"/>
            <a:pathLst>
              <a:path w="2685612" h="1743206">
                <a:moveTo>
                  <a:pt x="0" y="0"/>
                </a:moveTo>
                <a:lnTo>
                  <a:pt x="2685612" y="0"/>
                </a:lnTo>
                <a:lnTo>
                  <a:pt x="2685612" y="1743206"/>
                </a:lnTo>
                <a:lnTo>
                  <a:pt x="0" y="1743206"/>
                </a:lnTo>
                <a:lnTo>
                  <a:pt x="0" y="0"/>
                </a:lnTo>
                <a:close/>
              </a:path>
            </a:pathLst>
          </a:custGeom>
          <a:blipFill>
            <a:blip r:embed="rId25">
              <a:extLst>
                <a:ext uri="{96DAC541-7B7A-43D3-8B79-37D633B846F1}">
                  <asvg:svgBlip xmlns:asvg="http://schemas.microsoft.com/office/drawing/2016/SVG/main" xmlns="" r:embed="rId26"/>
                </a:ext>
              </a:extLst>
            </a:blip>
            <a:stretch>
              <a:fillRect/>
            </a:stretch>
          </a:blipFill>
        </p:spPr>
      </p:sp>
      <p:sp>
        <p:nvSpPr>
          <p:cNvPr id="48" name="Freeform 48"/>
          <p:cNvSpPr/>
          <p:nvPr/>
        </p:nvSpPr>
        <p:spPr>
          <a:xfrm rot="632217">
            <a:off x="14879438" y="908226"/>
            <a:ext cx="1471180" cy="2038158"/>
          </a:xfrm>
          <a:custGeom>
            <a:avLst/>
            <a:gdLst/>
            <a:ahLst/>
            <a:cxnLst/>
            <a:rect l="l" t="t" r="r" b="b"/>
            <a:pathLst>
              <a:path w="1471180" h="2038158">
                <a:moveTo>
                  <a:pt x="0" y="0"/>
                </a:moveTo>
                <a:lnTo>
                  <a:pt x="1471180" y="0"/>
                </a:lnTo>
                <a:lnTo>
                  <a:pt x="1471180" y="2038158"/>
                </a:lnTo>
                <a:lnTo>
                  <a:pt x="0" y="2038158"/>
                </a:lnTo>
                <a:lnTo>
                  <a:pt x="0" y="0"/>
                </a:lnTo>
                <a:close/>
              </a:path>
            </a:pathLst>
          </a:custGeom>
          <a:blipFill>
            <a:blip r:embed="rId27"/>
            <a:stretch>
              <a:fillRect/>
            </a:stretch>
          </a:blipFill>
        </p:spPr>
      </p:sp>
      <p:sp>
        <p:nvSpPr>
          <p:cNvPr id="49" name="Freeform 49"/>
          <p:cNvSpPr/>
          <p:nvPr/>
        </p:nvSpPr>
        <p:spPr>
          <a:xfrm>
            <a:off x="11308270" y="1071287"/>
            <a:ext cx="1712037" cy="1712037"/>
          </a:xfrm>
          <a:custGeom>
            <a:avLst/>
            <a:gdLst/>
            <a:ahLst/>
            <a:cxnLst/>
            <a:rect l="l" t="t" r="r" b="b"/>
            <a:pathLst>
              <a:path w="1712037" h="1712037">
                <a:moveTo>
                  <a:pt x="0" y="0"/>
                </a:moveTo>
                <a:lnTo>
                  <a:pt x="1712037" y="0"/>
                </a:lnTo>
                <a:lnTo>
                  <a:pt x="1712037" y="1712037"/>
                </a:lnTo>
                <a:lnTo>
                  <a:pt x="0" y="171203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50" name="Freeform 50"/>
          <p:cNvSpPr/>
          <p:nvPr/>
        </p:nvSpPr>
        <p:spPr>
          <a:xfrm rot="-1561702">
            <a:off x="7795351" y="993645"/>
            <a:ext cx="2685612" cy="1743206"/>
          </a:xfrm>
          <a:custGeom>
            <a:avLst/>
            <a:gdLst/>
            <a:ahLst/>
            <a:cxnLst/>
            <a:rect l="l" t="t" r="r" b="b"/>
            <a:pathLst>
              <a:path w="2685612" h="1743206">
                <a:moveTo>
                  <a:pt x="0" y="0"/>
                </a:moveTo>
                <a:lnTo>
                  <a:pt x="2685612" y="0"/>
                </a:lnTo>
                <a:lnTo>
                  <a:pt x="2685612" y="1743206"/>
                </a:lnTo>
                <a:lnTo>
                  <a:pt x="0" y="1743206"/>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p:spPr>
      </p:sp>
      <p:sp>
        <p:nvSpPr>
          <p:cNvPr id="51" name="Freeform 51"/>
          <p:cNvSpPr/>
          <p:nvPr/>
        </p:nvSpPr>
        <p:spPr>
          <a:xfrm>
            <a:off x="4791359" y="1210775"/>
            <a:ext cx="1952430" cy="1746537"/>
          </a:xfrm>
          <a:custGeom>
            <a:avLst/>
            <a:gdLst/>
            <a:ahLst/>
            <a:cxnLst/>
            <a:rect l="l" t="t" r="r" b="b"/>
            <a:pathLst>
              <a:path w="1952430" h="1746537">
                <a:moveTo>
                  <a:pt x="0" y="0"/>
                </a:moveTo>
                <a:lnTo>
                  <a:pt x="1952429" y="0"/>
                </a:lnTo>
                <a:lnTo>
                  <a:pt x="1952429" y="1746538"/>
                </a:lnTo>
                <a:lnTo>
                  <a:pt x="0" y="1746538"/>
                </a:lnTo>
                <a:lnTo>
                  <a:pt x="0" y="0"/>
                </a:lnTo>
                <a:close/>
              </a:path>
            </a:pathLst>
          </a:custGeom>
          <a:blipFill>
            <a:blip r:embed="rId30">
              <a:extLst>
                <a:ext uri="{96DAC541-7B7A-43D3-8B79-37D633B846F1}">
                  <asvg:svgBlip xmlns:asvg="http://schemas.microsoft.com/office/drawing/2016/SVG/main" xmlns="" r:embed="rId31"/>
                </a:ext>
              </a:extLst>
            </a:blip>
            <a:stretch>
              <a:fillRect/>
            </a:stretch>
          </a:blipFill>
        </p:spPr>
      </p:sp>
      <p:grpSp>
        <p:nvGrpSpPr>
          <p:cNvPr id="52" name="Group 52"/>
          <p:cNvGrpSpPr/>
          <p:nvPr/>
        </p:nvGrpSpPr>
        <p:grpSpPr>
          <a:xfrm>
            <a:off x="1797995" y="1482717"/>
            <a:ext cx="1969281" cy="2636223"/>
            <a:chOff x="0" y="0"/>
            <a:chExt cx="2625709" cy="3514964"/>
          </a:xfrm>
        </p:grpSpPr>
        <p:sp>
          <p:nvSpPr>
            <p:cNvPr id="53" name="Freeform 53"/>
            <p:cNvSpPr/>
            <p:nvPr/>
          </p:nvSpPr>
          <p:spPr>
            <a:xfrm rot="-569392">
              <a:off x="157007" y="157007"/>
              <a:ext cx="2076975" cy="2076975"/>
            </a:xfrm>
            <a:custGeom>
              <a:avLst/>
              <a:gdLst/>
              <a:ahLst/>
              <a:cxnLst/>
              <a:rect l="l" t="t" r="r" b="b"/>
              <a:pathLst>
                <a:path w="2076975" h="2076975">
                  <a:moveTo>
                    <a:pt x="0" y="0"/>
                  </a:moveTo>
                  <a:lnTo>
                    <a:pt x="2076975" y="0"/>
                  </a:lnTo>
                  <a:lnTo>
                    <a:pt x="2076975" y="2076975"/>
                  </a:lnTo>
                  <a:lnTo>
                    <a:pt x="0" y="207697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54" name="Freeform 54"/>
            <p:cNvSpPr/>
            <p:nvPr/>
          </p:nvSpPr>
          <p:spPr>
            <a:xfrm rot="-819274">
              <a:off x="567027" y="2417002"/>
              <a:ext cx="1983282" cy="876250"/>
            </a:xfrm>
            <a:custGeom>
              <a:avLst/>
              <a:gdLst/>
              <a:ahLst/>
              <a:cxnLst/>
              <a:rect l="l" t="t" r="r" b="b"/>
              <a:pathLst>
                <a:path w="1983282" h="876250">
                  <a:moveTo>
                    <a:pt x="0" y="0"/>
                  </a:moveTo>
                  <a:lnTo>
                    <a:pt x="1983282" y="0"/>
                  </a:lnTo>
                  <a:lnTo>
                    <a:pt x="1983282" y="876250"/>
                  </a:lnTo>
                  <a:lnTo>
                    <a:pt x="0" y="87625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grpSp>
      <p:sp>
        <p:nvSpPr>
          <p:cNvPr id="55" name="Freeform 55"/>
          <p:cNvSpPr/>
          <p:nvPr/>
        </p:nvSpPr>
        <p:spPr>
          <a:xfrm rot="-1208087">
            <a:off x="1959026" y="4961317"/>
            <a:ext cx="1471180" cy="2038158"/>
          </a:xfrm>
          <a:custGeom>
            <a:avLst/>
            <a:gdLst/>
            <a:ahLst/>
            <a:cxnLst/>
            <a:rect l="l" t="t" r="r" b="b"/>
            <a:pathLst>
              <a:path w="1471180" h="2038158">
                <a:moveTo>
                  <a:pt x="0" y="0"/>
                </a:moveTo>
                <a:lnTo>
                  <a:pt x="1471180" y="0"/>
                </a:lnTo>
                <a:lnTo>
                  <a:pt x="1471180" y="2038158"/>
                </a:lnTo>
                <a:lnTo>
                  <a:pt x="0" y="2038158"/>
                </a:lnTo>
                <a:lnTo>
                  <a:pt x="0" y="0"/>
                </a:lnTo>
                <a:close/>
              </a:path>
            </a:pathLst>
          </a:custGeom>
          <a:blipFill>
            <a:blip r:embed="rId32">
              <a:extLst>
                <a:ext uri="{96DAC541-7B7A-43D3-8B79-37D633B846F1}">
                  <asvg:svgBlip xmlns:asvg="http://schemas.microsoft.com/office/drawing/2016/SVG/main" xmlns="" r:embed="rId33"/>
                </a:ext>
              </a:extLst>
            </a:blip>
            <a:stretch>
              <a:fillRect/>
            </a:stretch>
          </a:blipFill>
        </p:spPr>
      </p:sp>
      <p:sp>
        <p:nvSpPr>
          <p:cNvPr id="56" name="Freeform 56"/>
          <p:cNvSpPr/>
          <p:nvPr/>
        </p:nvSpPr>
        <p:spPr>
          <a:xfrm>
            <a:off x="0" y="2783324"/>
            <a:ext cx="5029317" cy="5029317"/>
          </a:xfrm>
          <a:custGeom>
            <a:avLst/>
            <a:gdLst/>
            <a:ahLst/>
            <a:cxnLst/>
            <a:rect l="l" t="t" r="r" b="b"/>
            <a:pathLst>
              <a:path w="5029317" h="5029317">
                <a:moveTo>
                  <a:pt x="0" y="0"/>
                </a:moveTo>
                <a:lnTo>
                  <a:pt x="5029317" y="0"/>
                </a:lnTo>
                <a:lnTo>
                  <a:pt x="5029317" y="5029317"/>
                </a:lnTo>
                <a:lnTo>
                  <a:pt x="0" y="5029317"/>
                </a:lnTo>
                <a:lnTo>
                  <a:pt x="0" y="0"/>
                </a:lnTo>
                <a:close/>
              </a:path>
            </a:pathLst>
          </a:custGeom>
          <a:blipFill>
            <a:blip r:embed="rId34"/>
            <a:stretch>
              <a:fillRect/>
            </a:stretch>
          </a:blipFill>
        </p:spPr>
      </p:sp>
      <p:sp>
        <p:nvSpPr>
          <p:cNvPr id="57" name="TextBox 57"/>
          <p:cNvSpPr txBox="1"/>
          <p:nvPr/>
        </p:nvSpPr>
        <p:spPr>
          <a:xfrm rot="-138579">
            <a:off x="4969337" y="3674600"/>
            <a:ext cx="8703584" cy="2844799"/>
          </a:xfrm>
          <a:prstGeom prst="rect">
            <a:avLst/>
          </a:prstGeom>
        </p:spPr>
        <p:txBody>
          <a:bodyPr lIns="0" tIns="0" rIns="0" bIns="0" rtlCol="0" anchor="t">
            <a:spAutoFit/>
          </a:bodyPr>
          <a:lstStyle/>
          <a:p>
            <a:pPr algn="ctr" rtl="1">
              <a:lnSpc>
                <a:spcPts val="11200"/>
              </a:lnSpc>
              <a:spcBef>
                <a:spcPct val="0"/>
              </a:spcBef>
            </a:pPr>
            <a:r>
              <a:rPr lang="ar-EG" sz="8000" b="1" dirty="0">
                <a:solidFill>
                  <a:srgbClr val="100F0D"/>
                </a:solidFill>
                <a:latin typeface="Almarai Bold"/>
                <a:ea typeface="Almarai Bold"/>
                <a:cs typeface="Almarai Bold"/>
                <a:sym typeface="Almarai Bold"/>
                <a:rtl/>
              </a:rPr>
              <a:t>أبو كامل شجاع بن أسلم </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circle(in)">
                                      <p:cBhvr>
                                        <p:cTn id="13"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5CDFF"/>
        </a:solidFill>
        <a:effectLst/>
      </p:bgPr>
    </p:bg>
    <p:spTree>
      <p:nvGrpSpPr>
        <p:cNvPr id="1" name=""/>
        <p:cNvGrpSpPr/>
        <p:nvPr/>
      </p:nvGrpSpPr>
      <p:grpSpPr>
        <a:xfrm>
          <a:off x="0" y="0"/>
          <a:ext cx="0" cy="0"/>
          <a:chOff x="0" y="0"/>
          <a:chExt cx="0" cy="0"/>
        </a:xfrm>
      </p:grpSpPr>
      <p:grpSp>
        <p:nvGrpSpPr>
          <p:cNvPr id="2" name="Group 2"/>
          <p:cNvGrpSpPr/>
          <p:nvPr/>
        </p:nvGrpSpPr>
        <p:grpSpPr>
          <a:xfrm>
            <a:off x="-443558" y="-943488"/>
            <a:ext cx="19387851" cy="11798328"/>
            <a:chOff x="0" y="0"/>
            <a:chExt cx="25850469" cy="15731103"/>
          </a:xfrm>
        </p:grpSpPr>
        <p:sp>
          <p:nvSpPr>
            <p:cNvPr id="3" name="Freeform 3"/>
            <p:cNvSpPr/>
            <p:nvPr/>
          </p:nvSpPr>
          <p:spPr>
            <a:xfrm rot="-1922080">
              <a:off x="494786" y="993041"/>
              <a:ext cx="4601742" cy="2986949"/>
            </a:xfrm>
            <a:custGeom>
              <a:avLst/>
              <a:gdLst/>
              <a:ahLst/>
              <a:cxnLst/>
              <a:rect l="l" t="t" r="r" b="b"/>
              <a:pathLst>
                <a:path w="4601742" h="2986949">
                  <a:moveTo>
                    <a:pt x="0" y="0"/>
                  </a:moveTo>
                  <a:lnTo>
                    <a:pt x="4601741" y="0"/>
                  </a:lnTo>
                  <a:lnTo>
                    <a:pt x="4601741" y="2986949"/>
                  </a:lnTo>
                  <a:lnTo>
                    <a:pt x="0" y="2986949"/>
                  </a:lnTo>
                  <a:lnTo>
                    <a:pt x="0" y="0"/>
                  </a:lnTo>
                  <a:close/>
                </a:path>
              </a:pathLst>
            </a:custGeom>
            <a:blipFill>
              <a:blip r:embed="rId2">
                <a:alphaModFix amt="6050"/>
                <a:extLst>
                  <a:ext uri="{96DAC541-7B7A-43D3-8B79-37D633B846F1}">
                    <asvg:svgBlip xmlns:asvg="http://schemas.microsoft.com/office/drawing/2016/SVG/main" xmlns="" r:embed="rId3"/>
                  </a:ext>
                </a:extLst>
              </a:blip>
              <a:stretch>
                <a:fillRect/>
              </a:stretch>
            </a:blipFill>
          </p:spPr>
        </p:sp>
        <p:sp>
          <p:nvSpPr>
            <p:cNvPr id="4" name="Freeform 4"/>
            <p:cNvSpPr/>
            <p:nvPr/>
          </p:nvSpPr>
          <p:spPr>
            <a:xfrm rot="-1292954">
              <a:off x="301708" y="11954979"/>
              <a:ext cx="3580816" cy="2324275"/>
            </a:xfrm>
            <a:custGeom>
              <a:avLst/>
              <a:gdLst/>
              <a:ahLst/>
              <a:cxnLst/>
              <a:rect l="l" t="t" r="r" b="b"/>
              <a:pathLst>
                <a:path w="3580816" h="2324275">
                  <a:moveTo>
                    <a:pt x="0" y="0"/>
                  </a:moveTo>
                  <a:lnTo>
                    <a:pt x="3580816" y="0"/>
                  </a:lnTo>
                  <a:lnTo>
                    <a:pt x="3580816" y="2324275"/>
                  </a:lnTo>
                  <a:lnTo>
                    <a:pt x="0" y="2324275"/>
                  </a:lnTo>
                  <a:lnTo>
                    <a:pt x="0" y="0"/>
                  </a:lnTo>
                  <a:close/>
                </a:path>
              </a:pathLst>
            </a:custGeom>
            <a:blipFill>
              <a:blip r:embed="rId2">
                <a:alphaModFix amt="6050"/>
                <a:extLst>
                  <a:ext uri="{96DAC541-7B7A-43D3-8B79-37D633B846F1}">
                    <asvg:svgBlip xmlns:asvg="http://schemas.microsoft.com/office/drawing/2016/SVG/main" xmlns="" r:embed="rId3"/>
                  </a:ext>
                </a:extLst>
              </a:blip>
              <a:stretch>
                <a:fillRect/>
              </a:stretch>
            </a:blipFill>
          </p:spPr>
        </p:sp>
        <p:sp>
          <p:nvSpPr>
            <p:cNvPr id="5" name="Freeform 5"/>
            <p:cNvSpPr/>
            <p:nvPr/>
          </p:nvSpPr>
          <p:spPr>
            <a:xfrm rot="319352">
              <a:off x="251198" y="4920177"/>
              <a:ext cx="2873616" cy="2570580"/>
            </a:xfrm>
            <a:custGeom>
              <a:avLst/>
              <a:gdLst/>
              <a:ahLst/>
              <a:cxnLst/>
              <a:rect l="l" t="t" r="r" b="b"/>
              <a:pathLst>
                <a:path w="2873616" h="2570580">
                  <a:moveTo>
                    <a:pt x="0" y="0"/>
                  </a:moveTo>
                  <a:lnTo>
                    <a:pt x="2873617" y="0"/>
                  </a:lnTo>
                  <a:lnTo>
                    <a:pt x="2873617" y="2570581"/>
                  </a:lnTo>
                  <a:lnTo>
                    <a:pt x="0" y="2570581"/>
                  </a:lnTo>
                  <a:lnTo>
                    <a:pt x="0" y="0"/>
                  </a:lnTo>
                  <a:close/>
                </a:path>
              </a:pathLst>
            </a:custGeom>
            <a:blipFill>
              <a:blip r:embed="rId4">
                <a:alphaModFix amt="6050"/>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706022" y="8520296"/>
              <a:ext cx="2282716" cy="2282716"/>
            </a:xfrm>
            <a:custGeom>
              <a:avLst/>
              <a:gdLst/>
              <a:ahLst/>
              <a:cxnLst/>
              <a:rect l="l" t="t" r="r" b="b"/>
              <a:pathLst>
                <a:path w="2282716" h="2282716">
                  <a:moveTo>
                    <a:pt x="0" y="0"/>
                  </a:moveTo>
                  <a:lnTo>
                    <a:pt x="2282716" y="0"/>
                  </a:lnTo>
                  <a:lnTo>
                    <a:pt x="2282716" y="2282716"/>
                  </a:lnTo>
                  <a:lnTo>
                    <a:pt x="0" y="2282716"/>
                  </a:lnTo>
                  <a:lnTo>
                    <a:pt x="0" y="0"/>
                  </a:lnTo>
                  <a:close/>
                </a:path>
              </a:pathLst>
            </a:custGeom>
            <a:blipFill>
              <a:blip r:embed="rId6">
                <a:alphaModFix amt="6050"/>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5357329" y="409194"/>
              <a:ext cx="2282716" cy="2282716"/>
            </a:xfrm>
            <a:custGeom>
              <a:avLst/>
              <a:gdLst/>
              <a:ahLst/>
              <a:cxnLst/>
              <a:rect l="l" t="t" r="r" b="b"/>
              <a:pathLst>
                <a:path w="2282716" h="2282716">
                  <a:moveTo>
                    <a:pt x="0" y="0"/>
                  </a:moveTo>
                  <a:lnTo>
                    <a:pt x="2282716" y="0"/>
                  </a:lnTo>
                  <a:lnTo>
                    <a:pt x="2282716" y="2282716"/>
                  </a:lnTo>
                  <a:lnTo>
                    <a:pt x="0" y="2282716"/>
                  </a:lnTo>
                  <a:lnTo>
                    <a:pt x="0" y="0"/>
                  </a:lnTo>
                  <a:close/>
                </a:path>
              </a:pathLst>
            </a:custGeom>
            <a:blipFill>
              <a:blip r:embed="rId6">
                <a:alphaModFix amt="6050"/>
                <a:extLst>
                  <a:ext uri="{96DAC541-7B7A-43D3-8B79-37D633B846F1}">
                    <asvg:svgBlip xmlns:asvg="http://schemas.microsoft.com/office/drawing/2016/SVG/main" xmlns="" r:embed="rId7"/>
                  </a:ext>
                </a:extLst>
              </a:blip>
              <a:stretch>
                <a:fillRect/>
              </a:stretch>
            </a:blipFill>
          </p:spPr>
        </p:sp>
        <p:sp>
          <p:nvSpPr>
            <p:cNvPr id="8" name="Freeform 8"/>
            <p:cNvSpPr/>
            <p:nvPr/>
          </p:nvSpPr>
          <p:spPr>
            <a:xfrm rot="392433">
              <a:off x="10040190" y="1080879"/>
              <a:ext cx="2076975" cy="2076975"/>
            </a:xfrm>
            <a:custGeom>
              <a:avLst/>
              <a:gdLst/>
              <a:ahLst/>
              <a:cxnLst/>
              <a:rect l="l" t="t" r="r" b="b"/>
              <a:pathLst>
                <a:path w="2076975" h="2076975">
                  <a:moveTo>
                    <a:pt x="0" y="0"/>
                  </a:moveTo>
                  <a:lnTo>
                    <a:pt x="2076975" y="0"/>
                  </a:lnTo>
                  <a:lnTo>
                    <a:pt x="2076975" y="2076975"/>
                  </a:lnTo>
                  <a:lnTo>
                    <a:pt x="0" y="2076975"/>
                  </a:lnTo>
                  <a:lnTo>
                    <a:pt x="0" y="0"/>
                  </a:lnTo>
                  <a:close/>
                </a:path>
              </a:pathLst>
            </a:custGeom>
            <a:blipFill>
              <a:blip r:embed="rId8">
                <a:alphaModFix amt="6050"/>
                <a:extLst>
                  <a:ext uri="{96DAC541-7B7A-43D3-8B79-37D633B846F1}">
                    <asvg:svgBlip xmlns:asvg="http://schemas.microsoft.com/office/drawing/2016/SVG/main" xmlns="" r:embed="rId9"/>
                  </a:ext>
                </a:extLst>
              </a:blip>
              <a:stretch>
                <a:fillRect/>
              </a:stretch>
            </a:blipFill>
          </p:spPr>
        </p:sp>
        <p:sp>
          <p:nvSpPr>
            <p:cNvPr id="9" name="Freeform 9"/>
            <p:cNvSpPr/>
            <p:nvPr/>
          </p:nvSpPr>
          <p:spPr>
            <a:xfrm rot="-473946">
              <a:off x="22275779" y="1369976"/>
              <a:ext cx="2467419" cy="1090151"/>
            </a:xfrm>
            <a:custGeom>
              <a:avLst/>
              <a:gdLst/>
              <a:ahLst/>
              <a:cxnLst/>
              <a:rect l="l" t="t" r="r" b="b"/>
              <a:pathLst>
                <a:path w="2467419" h="1090151">
                  <a:moveTo>
                    <a:pt x="0" y="0"/>
                  </a:moveTo>
                  <a:lnTo>
                    <a:pt x="2467419" y="0"/>
                  </a:lnTo>
                  <a:lnTo>
                    <a:pt x="2467419" y="1090151"/>
                  </a:lnTo>
                  <a:lnTo>
                    <a:pt x="0" y="1090151"/>
                  </a:lnTo>
                  <a:lnTo>
                    <a:pt x="0" y="0"/>
                  </a:lnTo>
                  <a:close/>
                </a:path>
              </a:pathLst>
            </a:custGeom>
            <a:blipFill>
              <a:blip r:embed="rId10">
                <a:alphaModFix amt="605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rot="142550">
              <a:off x="23806198" y="13915408"/>
              <a:ext cx="1983282" cy="876250"/>
            </a:xfrm>
            <a:custGeom>
              <a:avLst/>
              <a:gdLst/>
              <a:ahLst/>
              <a:cxnLst/>
              <a:rect l="l" t="t" r="r" b="b"/>
              <a:pathLst>
                <a:path w="1983282" h="876250">
                  <a:moveTo>
                    <a:pt x="0" y="0"/>
                  </a:moveTo>
                  <a:lnTo>
                    <a:pt x="1983282" y="0"/>
                  </a:lnTo>
                  <a:lnTo>
                    <a:pt x="1983282" y="876249"/>
                  </a:lnTo>
                  <a:lnTo>
                    <a:pt x="0" y="876249"/>
                  </a:lnTo>
                  <a:lnTo>
                    <a:pt x="0" y="0"/>
                  </a:lnTo>
                  <a:close/>
                </a:path>
              </a:pathLst>
            </a:custGeom>
            <a:blipFill>
              <a:blip r:embed="rId10">
                <a:alphaModFix amt="605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rot="-1661548">
              <a:off x="22749085" y="7203941"/>
              <a:ext cx="2751977" cy="1215873"/>
            </a:xfrm>
            <a:custGeom>
              <a:avLst/>
              <a:gdLst/>
              <a:ahLst/>
              <a:cxnLst/>
              <a:rect l="l" t="t" r="r" b="b"/>
              <a:pathLst>
                <a:path w="2751977" h="1215873">
                  <a:moveTo>
                    <a:pt x="0" y="0"/>
                  </a:moveTo>
                  <a:lnTo>
                    <a:pt x="2751977" y="0"/>
                  </a:lnTo>
                  <a:lnTo>
                    <a:pt x="2751977" y="1215874"/>
                  </a:lnTo>
                  <a:lnTo>
                    <a:pt x="0" y="1215874"/>
                  </a:lnTo>
                  <a:lnTo>
                    <a:pt x="0" y="0"/>
                  </a:lnTo>
                  <a:close/>
                </a:path>
              </a:pathLst>
            </a:custGeom>
            <a:blipFill>
              <a:blip r:embed="rId10">
                <a:alphaModFix amt="605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rot="345328">
              <a:off x="21440218" y="3420665"/>
              <a:ext cx="3159100" cy="2825958"/>
            </a:xfrm>
            <a:custGeom>
              <a:avLst/>
              <a:gdLst/>
              <a:ahLst/>
              <a:cxnLst/>
              <a:rect l="l" t="t" r="r" b="b"/>
              <a:pathLst>
                <a:path w="3159100" h="2825958">
                  <a:moveTo>
                    <a:pt x="0" y="0"/>
                  </a:moveTo>
                  <a:lnTo>
                    <a:pt x="3159099" y="0"/>
                  </a:lnTo>
                  <a:lnTo>
                    <a:pt x="3159099" y="2825958"/>
                  </a:lnTo>
                  <a:lnTo>
                    <a:pt x="0" y="2825958"/>
                  </a:lnTo>
                  <a:lnTo>
                    <a:pt x="0" y="0"/>
                  </a:lnTo>
                  <a:close/>
                </a:path>
              </a:pathLst>
            </a:custGeom>
            <a:blipFill>
              <a:blip r:embed="rId4">
                <a:alphaModFix amt="6050"/>
                <a:extLst>
                  <a:ext uri="{96DAC541-7B7A-43D3-8B79-37D633B846F1}">
                    <asvg:svgBlip xmlns:asvg="http://schemas.microsoft.com/office/drawing/2016/SVG/main" xmlns="" r:embed="rId5"/>
                  </a:ext>
                </a:extLst>
              </a:blip>
              <a:stretch>
                <a:fillRect/>
              </a:stretch>
            </a:blipFill>
          </p:spPr>
        </p:sp>
        <p:sp>
          <p:nvSpPr>
            <p:cNvPr id="13" name="Freeform 13"/>
            <p:cNvSpPr/>
            <p:nvPr/>
          </p:nvSpPr>
          <p:spPr>
            <a:xfrm rot="4061529">
              <a:off x="22545431" y="9921939"/>
              <a:ext cx="2868034" cy="2868034"/>
            </a:xfrm>
            <a:custGeom>
              <a:avLst/>
              <a:gdLst/>
              <a:ahLst/>
              <a:cxnLst/>
              <a:rect l="l" t="t" r="r" b="b"/>
              <a:pathLst>
                <a:path w="2868034" h="2868034">
                  <a:moveTo>
                    <a:pt x="0" y="0"/>
                  </a:moveTo>
                  <a:lnTo>
                    <a:pt x="2868034" y="0"/>
                  </a:lnTo>
                  <a:lnTo>
                    <a:pt x="2868034" y="2868034"/>
                  </a:lnTo>
                  <a:lnTo>
                    <a:pt x="0" y="2868034"/>
                  </a:lnTo>
                  <a:lnTo>
                    <a:pt x="0" y="0"/>
                  </a:lnTo>
                  <a:close/>
                </a:path>
              </a:pathLst>
            </a:custGeom>
            <a:blipFill>
              <a:blip r:embed="rId8">
                <a:alphaModFix amt="6050"/>
                <a:extLst>
                  <a:ext uri="{96DAC541-7B7A-43D3-8B79-37D633B846F1}">
                    <asvg:svgBlip xmlns:asvg="http://schemas.microsoft.com/office/drawing/2016/SVG/main" xmlns="" r:embed="rId9"/>
                  </a:ext>
                </a:extLst>
              </a:blip>
              <a:stretch>
                <a:fillRect/>
              </a:stretch>
            </a:blipFill>
          </p:spPr>
        </p:sp>
        <p:sp>
          <p:nvSpPr>
            <p:cNvPr id="14" name="Freeform 14"/>
            <p:cNvSpPr/>
            <p:nvPr/>
          </p:nvSpPr>
          <p:spPr>
            <a:xfrm rot="-224063">
              <a:off x="19551794" y="1200184"/>
              <a:ext cx="2076975" cy="2076975"/>
            </a:xfrm>
            <a:custGeom>
              <a:avLst/>
              <a:gdLst/>
              <a:ahLst/>
              <a:cxnLst/>
              <a:rect l="l" t="t" r="r" b="b"/>
              <a:pathLst>
                <a:path w="2076975" h="2076975">
                  <a:moveTo>
                    <a:pt x="0" y="0"/>
                  </a:moveTo>
                  <a:lnTo>
                    <a:pt x="2076975" y="0"/>
                  </a:lnTo>
                  <a:lnTo>
                    <a:pt x="2076975" y="2076975"/>
                  </a:lnTo>
                  <a:lnTo>
                    <a:pt x="0" y="2076975"/>
                  </a:lnTo>
                  <a:lnTo>
                    <a:pt x="0" y="0"/>
                  </a:lnTo>
                  <a:close/>
                </a:path>
              </a:pathLst>
            </a:custGeom>
            <a:blipFill>
              <a:blip r:embed="rId8">
                <a:alphaModFix amt="6050"/>
                <a:extLst>
                  <a:ext uri="{96DAC541-7B7A-43D3-8B79-37D633B846F1}">
                    <asvg:svgBlip xmlns:asvg="http://schemas.microsoft.com/office/drawing/2016/SVG/main" xmlns="" r:embed="rId9"/>
                  </a:ext>
                </a:extLst>
              </a:blip>
              <a:stretch>
                <a:fillRect/>
              </a:stretch>
            </a:blipFill>
          </p:spPr>
        </p:sp>
        <p:sp>
          <p:nvSpPr>
            <p:cNvPr id="15" name="Freeform 15"/>
            <p:cNvSpPr/>
            <p:nvPr/>
          </p:nvSpPr>
          <p:spPr>
            <a:xfrm rot="-947626">
              <a:off x="12834835" y="1083658"/>
              <a:ext cx="3580816" cy="2324275"/>
            </a:xfrm>
            <a:custGeom>
              <a:avLst/>
              <a:gdLst/>
              <a:ahLst/>
              <a:cxnLst/>
              <a:rect l="l" t="t" r="r" b="b"/>
              <a:pathLst>
                <a:path w="3580816" h="2324275">
                  <a:moveTo>
                    <a:pt x="0" y="0"/>
                  </a:moveTo>
                  <a:lnTo>
                    <a:pt x="3580815" y="0"/>
                  </a:lnTo>
                  <a:lnTo>
                    <a:pt x="3580815" y="2324275"/>
                  </a:lnTo>
                  <a:lnTo>
                    <a:pt x="0" y="2324275"/>
                  </a:lnTo>
                  <a:lnTo>
                    <a:pt x="0" y="0"/>
                  </a:lnTo>
                  <a:close/>
                </a:path>
              </a:pathLst>
            </a:custGeom>
            <a:blipFill>
              <a:blip r:embed="rId2">
                <a:alphaModFix amt="6050"/>
                <a:extLst>
                  <a:ext uri="{96DAC541-7B7A-43D3-8B79-37D633B846F1}">
                    <asvg:svgBlip xmlns:asvg="http://schemas.microsoft.com/office/drawing/2016/SVG/main" xmlns="" r:embed="rId3"/>
                  </a:ext>
                </a:extLst>
              </a:blip>
              <a:stretch>
                <a:fillRect/>
              </a:stretch>
            </a:blipFill>
          </p:spPr>
        </p:sp>
        <p:sp>
          <p:nvSpPr>
            <p:cNvPr id="16" name="Freeform 16"/>
            <p:cNvSpPr/>
            <p:nvPr/>
          </p:nvSpPr>
          <p:spPr>
            <a:xfrm rot="664681">
              <a:off x="15721575" y="1667291"/>
              <a:ext cx="2873616" cy="2570580"/>
            </a:xfrm>
            <a:custGeom>
              <a:avLst/>
              <a:gdLst/>
              <a:ahLst/>
              <a:cxnLst/>
              <a:rect l="l" t="t" r="r" b="b"/>
              <a:pathLst>
                <a:path w="2873616" h="2570580">
                  <a:moveTo>
                    <a:pt x="0" y="0"/>
                  </a:moveTo>
                  <a:lnTo>
                    <a:pt x="2873617" y="0"/>
                  </a:lnTo>
                  <a:lnTo>
                    <a:pt x="2873617" y="2570580"/>
                  </a:lnTo>
                  <a:lnTo>
                    <a:pt x="0" y="2570580"/>
                  </a:lnTo>
                  <a:lnTo>
                    <a:pt x="0" y="0"/>
                  </a:lnTo>
                  <a:close/>
                </a:path>
              </a:pathLst>
            </a:custGeom>
            <a:blipFill>
              <a:blip r:embed="rId4">
                <a:alphaModFix amt="6050"/>
                <a:extLst>
                  <a:ext uri="{96DAC541-7B7A-43D3-8B79-37D633B846F1}">
                    <asvg:svgBlip xmlns:asvg="http://schemas.microsoft.com/office/drawing/2016/SVG/main" xmlns="" r:embed="rId5"/>
                  </a:ext>
                </a:extLst>
              </a:blip>
              <a:stretch>
                <a:fillRect/>
              </a:stretch>
            </a:blipFill>
          </p:spPr>
        </p:sp>
        <p:sp>
          <p:nvSpPr>
            <p:cNvPr id="17" name="Freeform 17"/>
            <p:cNvSpPr/>
            <p:nvPr/>
          </p:nvSpPr>
          <p:spPr>
            <a:xfrm rot="3031304">
              <a:off x="3464273" y="2296784"/>
              <a:ext cx="1937925" cy="856210"/>
            </a:xfrm>
            <a:custGeom>
              <a:avLst/>
              <a:gdLst/>
              <a:ahLst/>
              <a:cxnLst/>
              <a:rect l="l" t="t" r="r" b="b"/>
              <a:pathLst>
                <a:path w="1937925" h="856210">
                  <a:moveTo>
                    <a:pt x="0" y="0"/>
                  </a:moveTo>
                  <a:lnTo>
                    <a:pt x="1937924" y="0"/>
                  </a:lnTo>
                  <a:lnTo>
                    <a:pt x="1937924" y="856211"/>
                  </a:lnTo>
                  <a:lnTo>
                    <a:pt x="0" y="856211"/>
                  </a:lnTo>
                  <a:lnTo>
                    <a:pt x="0" y="0"/>
                  </a:lnTo>
                  <a:close/>
                </a:path>
              </a:pathLst>
            </a:custGeom>
            <a:blipFill>
              <a:blip r:embed="rId10">
                <a:alphaModFix amt="6050"/>
                <a:extLst>
                  <a:ext uri="{96DAC541-7B7A-43D3-8B79-37D633B846F1}">
                    <asvg:svgBlip xmlns:asvg="http://schemas.microsoft.com/office/drawing/2016/SVG/main" xmlns="" r:embed="rId11"/>
                  </a:ext>
                </a:extLst>
              </a:blip>
              <a:stretch>
                <a:fillRect/>
              </a:stretch>
            </a:blipFill>
          </p:spPr>
        </p:sp>
        <p:sp>
          <p:nvSpPr>
            <p:cNvPr id="18" name="Freeform 18"/>
            <p:cNvSpPr/>
            <p:nvPr/>
          </p:nvSpPr>
          <p:spPr>
            <a:xfrm rot="-569392">
              <a:off x="3145745" y="3391947"/>
              <a:ext cx="2076975" cy="2076975"/>
            </a:xfrm>
            <a:custGeom>
              <a:avLst/>
              <a:gdLst/>
              <a:ahLst/>
              <a:cxnLst/>
              <a:rect l="l" t="t" r="r" b="b"/>
              <a:pathLst>
                <a:path w="2076975" h="2076975">
                  <a:moveTo>
                    <a:pt x="0" y="0"/>
                  </a:moveTo>
                  <a:lnTo>
                    <a:pt x="2076975" y="0"/>
                  </a:lnTo>
                  <a:lnTo>
                    <a:pt x="2076975" y="2076975"/>
                  </a:lnTo>
                  <a:lnTo>
                    <a:pt x="0" y="2076975"/>
                  </a:lnTo>
                  <a:lnTo>
                    <a:pt x="0" y="0"/>
                  </a:lnTo>
                  <a:close/>
                </a:path>
              </a:pathLst>
            </a:custGeom>
            <a:blipFill>
              <a:blip r:embed="rId8">
                <a:alphaModFix amt="6050"/>
                <a:extLst>
                  <a:ext uri="{96DAC541-7B7A-43D3-8B79-37D633B846F1}">
                    <asvg:svgBlip xmlns:asvg="http://schemas.microsoft.com/office/drawing/2016/SVG/main" xmlns="" r:embed="rId9"/>
                  </a:ext>
                </a:extLst>
              </a:blip>
              <a:stretch>
                <a:fillRect/>
              </a:stretch>
            </a:blipFill>
          </p:spPr>
        </p:sp>
        <p:sp>
          <p:nvSpPr>
            <p:cNvPr id="19" name="Freeform 19"/>
            <p:cNvSpPr/>
            <p:nvPr/>
          </p:nvSpPr>
          <p:spPr>
            <a:xfrm rot="-819274">
              <a:off x="3639222" y="6309170"/>
              <a:ext cx="1983282" cy="876250"/>
            </a:xfrm>
            <a:custGeom>
              <a:avLst/>
              <a:gdLst/>
              <a:ahLst/>
              <a:cxnLst/>
              <a:rect l="l" t="t" r="r" b="b"/>
              <a:pathLst>
                <a:path w="1983282" h="876250">
                  <a:moveTo>
                    <a:pt x="0" y="0"/>
                  </a:moveTo>
                  <a:lnTo>
                    <a:pt x="1983282" y="0"/>
                  </a:lnTo>
                  <a:lnTo>
                    <a:pt x="1983282" y="876250"/>
                  </a:lnTo>
                  <a:lnTo>
                    <a:pt x="0" y="876250"/>
                  </a:lnTo>
                  <a:lnTo>
                    <a:pt x="0" y="0"/>
                  </a:lnTo>
                  <a:close/>
                </a:path>
              </a:pathLst>
            </a:custGeom>
            <a:blipFill>
              <a:blip r:embed="rId10">
                <a:alphaModFix amt="6050"/>
                <a:extLst>
                  <a:ext uri="{96DAC541-7B7A-43D3-8B79-37D633B846F1}">
                    <asvg:svgBlip xmlns:asvg="http://schemas.microsoft.com/office/drawing/2016/SVG/main" xmlns="" r:embed="rId11"/>
                  </a:ext>
                </a:extLst>
              </a:blip>
              <a:stretch>
                <a:fillRect/>
              </a:stretch>
            </a:blipFill>
          </p:spPr>
        </p:sp>
        <p:sp>
          <p:nvSpPr>
            <p:cNvPr id="20" name="Freeform 20"/>
            <p:cNvSpPr/>
            <p:nvPr/>
          </p:nvSpPr>
          <p:spPr>
            <a:xfrm rot="-514044">
              <a:off x="5525396" y="12823555"/>
              <a:ext cx="2439048" cy="2439048"/>
            </a:xfrm>
            <a:custGeom>
              <a:avLst/>
              <a:gdLst/>
              <a:ahLst/>
              <a:cxnLst/>
              <a:rect l="l" t="t" r="r" b="b"/>
              <a:pathLst>
                <a:path w="2439048" h="2439048">
                  <a:moveTo>
                    <a:pt x="0" y="0"/>
                  </a:moveTo>
                  <a:lnTo>
                    <a:pt x="2439048" y="0"/>
                  </a:lnTo>
                  <a:lnTo>
                    <a:pt x="2439048" y="2439048"/>
                  </a:lnTo>
                  <a:lnTo>
                    <a:pt x="0" y="2439048"/>
                  </a:lnTo>
                  <a:lnTo>
                    <a:pt x="0" y="0"/>
                  </a:lnTo>
                  <a:close/>
                </a:path>
              </a:pathLst>
            </a:custGeom>
            <a:blipFill>
              <a:blip r:embed="rId8">
                <a:alphaModFix amt="6050"/>
                <a:extLst>
                  <a:ext uri="{96DAC541-7B7A-43D3-8B79-37D633B846F1}">
                    <asvg:svgBlip xmlns:asvg="http://schemas.microsoft.com/office/drawing/2016/SVG/main" xmlns="" r:embed="rId9"/>
                  </a:ext>
                </a:extLst>
              </a:blip>
              <a:stretch>
                <a:fillRect/>
              </a:stretch>
            </a:blipFill>
          </p:spPr>
        </p:sp>
        <p:sp>
          <p:nvSpPr>
            <p:cNvPr id="21" name="Freeform 21"/>
            <p:cNvSpPr/>
            <p:nvPr/>
          </p:nvSpPr>
          <p:spPr>
            <a:xfrm rot="-1292954">
              <a:off x="16750212" y="12338694"/>
              <a:ext cx="3580816" cy="2324275"/>
            </a:xfrm>
            <a:custGeom>
              <a:avLst/>
              <a:gdLst/>
              <a:ahLst/>
              <a:cxnLst/>
              <a:rect l="l" t="t" r="r" b="b"/>
              <a:pathLst>
                <a:path w="3580816" h="2324275">
                  <a:moveTo>
                    <a:pt x="0" y="0"/>
                  </a:moveTo>
                  <a:lnTo>
                    <a:pt x="3580816" y="0"/>
                  </a:lnTo>
                  <a:lnTo>
                    <a:pt x="3580816" y="2324274"/>
                  </a:lnTo>
                  <a:lnTo>
                    <a:pt x="0" y="2324274"/>
                  </a:lnTo>
                  <a:lnTo>
                    <a:pt x="0" y="0"/>
                  </a:lnTo>
                  <a:close/>
                </a:path>
              </a:pathLst>
            </a:custGeom>
            <a:blipFill>
              <a:blip r:embed="rId2">
                <a:alphaModFix amt="6050"/>
                <a:extLst>
                  <a:ext uri="{96DAC541-7B7A-43D3-8B79-37D633B846F1}">
                    <asvg:svgBlip xmlns:asvg="http://schemas.microsoft.com/office/drawing/2016/SVG/main" xmlns="" r:embed="rId3"/>
                  </a:ext>
                </a:extLst>
              </a:blip>
              <a:stretch>
                <a:fillRect/>
              </a:stretch>
            </a:blipFill>
          </p:spPr>
        </p:sp>
        <p:sp>
          <p:nvSpPr>
            <p:cNvPr id="22" name="Freeform 22"/>
            <p:cNvSpPr/>
            <p:nvPr/>
          </p:nvSpPr>
          <p:spPr>
            <a:xfrm rot="2380875">
              <a:off x="9457221" y="12794338"/>
              <a:ext cx="2439048" cy="2439048"/>
            </a:xfrm>
            <a:custGeom>
              <a:avLst/>
              <a:gdLst/>
              <a:ahLst/>
              <a:cxnLst/>
              <a:rect l="l" t="t" r="r" b="b"/>
              <a:pathLst>
                <a:path w="2439048" h="2439048">
                  <a:moveTo>
                    <a:pt x="0" y="0"/>
                  </a:moveTo>
                  <a:lnTo>
                    <a:pt x="2439048" y="0"/>
                  </a:lnTo>
                  <a:lnTo>
                    <a:pt x="2439048" y="2439048"/>
                  </a:lnTo>
                  <a:lnTo>
                    <a:pt x="0" y="2439048"/>
                  </a:lnTo>
                  <a:lnTo>
                    <a:pt x="0" y="0"/>
                  </a:lnTo>
                  <a:close/>
                </a:path>
              </a:pathLst>
            </a:custGeom>
            <a:blipFill>
              <a:blip r:embed="rId8">
                <a:alphaModFix amt="6050"/>
                <a:extLst>
                  <a:ext uri="{96DAC541-7B7A-43D3-8B79-37D633B846F1}">
                    <asvg:svgBlip xmlns:asvg="http://schemas.microsoft.com/office/drawing/2016/SVG/main" xmlns="" r:embed="rId9"/>
                  </a:ext>
                </a:extLst>
              </a:blip>
              <a:stretch>
                <a:fillRect/>
              </a:stretch>
            </a:blipFill>
          </p:spPr>
        </p:sp>
        <p:sp>
          <p:nvSpPr>
            <p:cNvPr id="23" name="Freeform 23"/>
            <p:cNvSpPr/>
            <p:nvPr/>
          </p:nvSpPr>
          <p:spPr>
            <a:xfrm rot="142550">
              <a:off x="13639311" y="14034488"/>
              <a:ext cx="1983282" cy="876250"/>
            </a:xfrm>
            <a:custGeom>
              <a:avLst/>
              <a:gdLst/>
              <a:ahLst/>
              <a:cxnLst/>
              <a:rect l="l" t="t" r="r" b="b"/>
              <a:pathLst>
                <a:path w="1983282" h="876250">
                  <a:moveTo>
                    <a:pt x="0" y="0"/>
                  </a:moveTo>
                  <a:lnTo>
                    <a:pt x="1983281" y="0"/>
                  </a:lnTo>
                  <a:lnTo>
                    <a:pt x="1983281" y="876250"/>
                  </a:lnTo>
                  <a:lnTo>
                    <a:pt x="0" y="876250"/>
                  </a:lnTo>
                  <a:lnTo>
                    <a:pt x="0" y="0"/>
                  </a:lnTo>
                  <a:close/>
                </a:path>
              </a:pathLst>
            </a:custGeom>
            <a:blipFill>
              <a:blip r:embed="rId10">
                <a:alphaModFix amt="6050"/>
                <a:extLst>
                  <a:ext uri="{96DAC541-7B7A-43D3-8B79-37D633B846F1}">
                    <asvg:svgBlip xmlns:asvg="http://schemas.microsoft.com/office/drawing/2016/SVG/main" xmlns="" r:embed="rId11"/>
                  </a:ext>
                </a:extLst>
              </a:blip>
              <a:stretch>
                <a:fillRect/>
              </a:stretch>
            </a:blipFill>
          </p:spPr>
        </p:sp>
        <p:sp>
          <p:nvSpPr>
            <p:cNvPr id="24" name="Freeform 24"/>
            <p:cNvSpPr/>
            <p:nvPr/>
          </p:nvSpPr>
          <p:spPr>
            <a:xfrm rot="8374672">
              <a:off x="2512256" y="13265038"/>
              <a:ext cx="2751977" cy="1215873"/>
            </a:xfrm>
            <a:custGeom>
              <a:avLst/>
              <a:gdLst/>
              <a:ahLst/>
              <a:cxnLst/>
              <a:rect l="l" t="t" r="r" b="b"/>
              <a:pathLst>
                <a:path w="2751977" h="1215873">
                  <a:moveTo>
                    <a:pt x="0" y="0"/>
                  </a:moveTo>
                  <a:lnTo>
                    <a:pt x="2751977" y="0"/>
                  </a:lnTo>
                  <a:lnTo>
                    <a:pt x="2751977" y="1215874"/>
                  </a:lnTo>
                  <a:lnTo>
                    <a:pt x="0" y="1215874"/>
                  </a:lnTo>
                  <a:lnTo>
                    <a:pt x="0" y="0"/>
                  </a:lnTo>
                  <a:close/>
                </a:path>
              </a:pathLst>
            </a:custGeom>
            <a:blipFill>
              <a:blip r:embed="rId10">
                <a:alphaModFix amt="6050"/>
                <a:extLst>
                  <a:ext uri="{96DAC541-7B7A-43D3-8B79-37D633B846F1}">
                    <asvg:svgBlip xmlns:asvg="http://schemas.microsoft.com/office/drawing/2016/SVG/main" xmlns="" r:embed="rId11"/>
                  </a:ext>
                </a:extLst>
              </a:blip>
              <a:stretch>
                <a:fillRect/>
              </a:stretch>
            </a:blipFill>
          </p:spPr>
        </p:sp>
        <p:sp>
          <p:nvSpPr>
            <p:cNvPr id="25" name="Freeform 25"/>
            <p:cNvSpPr/>
            <p:nvPr/>
          </p:nvSpPr>
          <p:spPr>
            <a:xfrm rot="345328">
              <a:off x="20331627" y="12791891"/>
              <a:ext cx="3048795" cy="2727286"/>
            </a:xfrm>
            <a:custGeom>
              <a:avLst/>
              <a:gdLst/>
              <a:ahLst/>
              <a:cxnLst/>
              <a:rect l="l" t="t" r="r" b="b"/>
              <a:pathLst>
                <a:path w="3048795" h="2727286">
                  <a:moveTo>
                    <a:pt x="0" y="0"/>
                  </a:moveTo>
                  <a:lnTo>
                    <a:pt x="3048795" y="0"/>
                  </a:lnTo>
                  <a:lnTo>
                    <a:pt x="3048795" y="2727285"/>
                  </a:lnTo>
                  <a:lnTo>
                    <a:pt x="0" y="2727285"/>
                  </a:lnTo>
                  <a:lnTo>
                    <a:pt x="0" y="0"/>
                  </a:lnTo>
                  <a:close/>
                </a:path>
              </a:pathLst>
            </a:custGeom>
            <a:blipFill>
              <a:blip r:embed="rId4">
                <a:alphaModFix amt="6050"/>
                <a:extLst>
                  <a:ext uri="{96DAC541-7B7A-43D3-8B79-37D633B846F1}">
                    <asvg:svgBlip xmlns:asvg="http://schemas.microsoft.com/office/drawing/2016/SVG/main" xmlns="" r:embed="rId5"/>
                  </a:ext>
                </a:extLst>
              </a:blip>
              <a:stretch>
                <a:fillRect/>
              </a:stretch>
            </a:blipFill>
          </p:spPr>
        </p:sp>
        <p:sp>
          <p:nvSpPr>
            <p:cNvPr id="26" name="Freeform 26"/>
            <p:cNvSpPr/>
            <p:nvPr/>
          </p:nvSpPr>
          <p:spPr>
            <a:xfrm rot="-1561702">
              <a:off x="6827063" y="10234909"/>
              <a:ext cx="3580816" cy="2324275"/>
            </a:xfrm>
            <a:custGeom>
              <a:avLst/>
              <a:gdLst/>
              <a:ahLst/>
              <a:cxnLst/>
              <a:rect l="l" t="t" r="r" b="b"/>
              <a:pathLst>
                <a:path w="3580816" h="2324275">
                  <a:moveTo>
                    <a:pt x="0" y="0"/>
                  </a:moveTo>
                  <a:lnTo>
                    <a:pt x="3580815" y="0"/>
                  </a:lnTo>
                  <a:lnTo>
                    <a:pt x="3580815" y="2324275"/>
                  </a:lnTo>
                  <a:lnTo>
                    <a:pt x="0" y="2324275"/>
                  </a:lnTo>
                  <a:lnTo>
                    <a:pt x="0" y="0"/>
                  </a:lnTo>
                  <a:close/>
                </a:path>
              </a:pathLst>
            </a:custGeom>
            <a:blipFill>
              <a:blip r:embed="rId2">
                <a:alphaModFix amt="6050"/>
                <a:extLst>
                  <a:ext uri="{96DAC541-7B7A-43D3-8B79-37D633B846F1}">
                    <asvg:svgBlip xmlns:asvg="http://schemas.microsoft.com/office/drawing/2016/SVG/main" xmlns="" r:embed="rId3"/>
                  </a:ext>
                </a:extLst>
              </a:blip>
              <a:stretch>
                <a:fillRect/>
              </a:stretch>
            </a:blipFill>
          </p:spPr>
        </p:sp>
        <p:sp>
          <p:nvSpPr>
            <p:cNvPr id="27" name="Freeform 27"/>
            <p:cNvSpPr/>
            <p:nvPr/>
          </p:nvSpPr>
          <p:spPr>
            <a:xfrm rot="319352">
              <a:off x="11149314" y="9408082"/>
              <a:ext cx="2873616" cy="2570580"/>
            </a:xfrm>
            <a:custGeom>
              <a:avLst/>
              <a:gdLst/>
              <a:ahLst/>
              <a:cxnLst/>
              <a:rect l="l" t="t" r="r" b="b"/>
              <a:pathLst>
                <a:path w="2873616" h="2570580">
                  <a:moveTo>
                    <a:pt x="0" y="0"/>
                  </a:moveTo>
                  <a:lnTo>
                    <a:pt x="2873616" y="0"/>
                  </a:lnTo>
                  <a:lnTo>
                    <a:pt x="2873616" y="2570580"/>
                  </a:lnTo>
                  <a:lnTo>
                    <a:pt x="0" y="2570580"/>
                  </a:lnTo>
                  <a:lnTo>
                    <a:pt x="0" y="0"/>
                  </a:lnTo>
                  <a:close/>
                </a:path>
              </a:pathLst>
            </a:custGeom>
            <a:blipFill>
              <a:blip r:embed="rId4">
                <a:alphaModFix amt="6050"/>
                <a:extLst>
                  <a:ext uri="{96DAC541-7B7A-43D3-8B79-37D633B846F1}">
                    <asvg:svgBlip xmlns:asvg="http://schemas.microsoft.com/office/drawing/2016/SVG/main" xmlns="" r:embed="rId5"/>
                  </a:ext>
                </a:extLst>
              </a:blip>
              <a:stretch>
                <a:fillRect/>
              </a:stretch>
            </a:blipFill>
          </p:spPr>
        </p:sp>
        <p:sp>
          <p:nvSpPr>
            <p:cNvPr id="28" name="Freeform 28"/>
            <p:cNvSpPr/>
            <p:nvPr/>
          </p:nvSpPr>
          <p:spPr>
            <a:xfrm rot="142550">
              <a:off x="9977784" y="3376629"/>
              <a:ext cx="1983282" cy="876250"/>
            </a:xfrm>
            <a:custGeom>
              <a:avLst/>
              <a:gdLst/>
              <a:ahLst/>
              <a:cxnLst/>
              <a:rect l="l" t="t" r="r" b="b"/>
              <a:pathLst>
                <a:path w="1983282" h="876250">
                  <a:moveTo>
                    <a:pt x="0" y="0"/>
                  </a:moveTo>
                  <a:lnTo>
                    <a:pt x="1983282" y="0"/>
                  </a:lnTo>
                  <a:lnTo>
                    <a:pt x="1983282" y="876250"/>
                  </a:lnTo>
                  <a:lnTo>
                    <a:pt x="0" y="876250"/>
                  </a:lnTo>
                  <a:lnTo>
                    <a:pt x="0" y="0"/>
                  </a:lnTo>
                  <a:close/>
                </a:path>
              </a:pathLst>
            </a:custGeom>
            <a:blipFill>
              <a:blip r:embed="rId10">
                <a:alphaModFix amt="6050"/>
                <a:extLst>
                  <a:ext uri="{96DAC541-7B7A-43D3-8B79-37D633B846F1}">
                    <asvg:svgBlip xmlns:asvg="http://schemas.microsoft.com/office/drawing/2016/SVG/main" xmlns="" r:embed="rId11"/>
                  </a:ext>
                </a:extLst>
              </a:blip>
              <a:stretch>
                <a:fillRect/>
              </a:stretch>
            </a:blipFill>
          </p:spPr>
        </p:sp>
        <p:sp>
          <p:nvSpPr>
            <p:cNvPr id="29" name="Freeform 29"/>
            <p:cNvSpPr/>
            <p:nvPr/>
          </p:nvSpPr>
          <p:spPr>
            <a:xfrm>
              <a:off x="6120459" y="6951626"/>
              <a:ext cx="2603240" cy="2328716"/>
            </a:xfrm>
            <a:custGeom>
              <a:avLst/>
              <a:gdLst/>
              <a:ahLst/>
              <a:cxnLst/>
              <a:rect l="l" t="t" r="r" b="b"/>
              <a:pathLst>
                <a:path w="2603240" h="2328716">
                  <a:moveTo>
                    <a:pt x="0" y="0"/>
                  </a:moveTo>
                  <a:lnTo>
                    <a:pt x="2603239" y="0"/>
                  </a:lnTo>
                  <a:lnTo>
                    <a:pt x="2603239" y="2328716"/>
                  </a:lnTo>
                  <a:lnTo>
                    <a:pt x="0" y="2328716"/>
                  </a:lnTo>
                  <a:lnTo>
                    <a:pt x="0" y="0"/>
                  </a:lnTo>
                  <a:close/>
                </a:path>
              </a:pathLst>
            </a:custGeom>
            <a:blipFill>
              <a:blip r:embed="rId4">
                <a:alphaModFix amt="6050"/>
                <a:extLst>
                  <a:ext uri="{96DAC541-7B7A-43D3-8B79-37D633B846F1}">
                    <asvg:svgBlip xmlns:asvg="http://schemas.microsoft.com/office/drawing/2016/SVG/main" xmlns="" r:embed="rId5"/>
                  </a:ext>
                </a:extLst>
              </a:blip>
              <a:stretch>
                <a:fillRect/>
              </a:stretch>
            </a:blipFill>
          </p:spPr>
        </p:sp>
        <p:sp>
          <p:nvSpPr>
            <p:cNvPr id="30" name="Freeform 30"/>
            <p:cNvSpPr/>
            <p:nvPr/>
          </p:nvSpPr>
          <p:spPr>
            <a:xfrm rot="-1292954">
              <a:off x="5999612" y="3268297"/>
              <a:ext cx="3580816" cy="2324275"/>
            </a:xfrm>
            <a:custGeom>
              <a:avLst/>
              <a:gdLst/>
              <a:ahLst/>
              <a:cxnLst/>
              <a:rect l="l" t="t" r="r" b="b"/>
              <a:pathLst>
                <a:path w="3580816" h="2324275">
                  <a:moveTo>
                    <a:pt x="0" y="0"/>
                  </a:moveTo>
                  <a:lnTo>
                    <a:pt x="3580816" y="0"/>
                  </a:lnTo>
                  <a:lnTo>
                    <a:pt x="3580816" y="2324275"/>
                  </a:lnTo>
                  <a:lnTo>
                    <a:pt x="0" y="2324275"/>
                  </a:lnTo>
                  <a:lnTo>
                    <a:pt x="0" y="0"/>
                  </a:lnTo>
                  <a:close/>
                </a:path>
              </a:pathLst>
            </a:custGeom>
            <a:blipFill>
              <a:blip r:embed="rId2">
                <a:alphaModFix amt="6050"/>
                <a:extLst>
                  <a:ext uri="{96DAC541-7B7A-43D3-8B79-37D633B846F1}">
                    <asvg:svgBlip xmlns:asvg="http://schemas.microsoft.com/office/drawing/2016/SVG/main" xmlns="" r:embed="rId3"/>
                  </a:ext>
                </a:extLst>
              </a:blip>
              <a:stretch>
                <a:fillRect/>
              </a:stretch>
            </a:blipFill>
          </p:spPr>
        </p:sp>
        <p:sp>
          <p:nvSpPr>
            <p:cNvPr id="31" name="Freeform 31"/>
            <p:cNvSpPr/>
            <p:nvPr/>
          </p:nvSpPr>
          <p:spPr>
            <a:xfrm rot="392433">
              <a:off x="13701716" y="11738738"/>
              <a:ext cx="2076975" cy="2076975"/>
            </a:xfrm>
            <a:custGeom>
              <a:avLst/>
              <a:gdLst/>
              <a:ahLst/>
              <a:cxnLst/>
              <a:rect l="l" t="t" r="r" b="b"/>
              <a:pathLst>
                <a:path w="2076975" h="2076975">
                  <a:moveTo>
                    <a:pt x="0" y="0"/>
                  </a:moveTo>
                  <a:lnTo>
                    <a:pt x="2076976" y="0"/>
                  </a:lnTo>
                  <a:lnTo>
                    <a:pt x="2076976" y="2076976"/>
                  </a:lnTo>
                  <a:lnTo>
                    <a:pt x="0" y="2076976"/>
                  </a:lnTo>
                  <a:lnTo>
                    <a:pt x="0" y="0"/>
                  </a:lnTo>
                  <a:close/>
                </a:path>
              </a:pathLst>
            </a:custGeom>
            <a:blipFill>
              <a:blip r:embed="rId8">
                <a:alphaModFix amt="6050"/>
                <a:extLst>
                  <a:ext uri="{96DAC541-7B7A-43D3-8B79-37D633B846F1}">
                    <asvg:svgBlip xmlns:asvg="http://schemas.microsoft.com/office/drawing/2016/SVG/main" xmlns="" r:embed="rId9"/>
                  </a:ext>
                </a:extLst>
              </a:blip>
              <a:stretch>
                <a:fillRect/>
              </a:stretch>
            </a:blipFill>
          </p:spPr>
        </p:sp>
        <p:sp>
          <p:nvSpPr>
            <p:cNvPr id="32" name="Freeform 32"/>
            <p:cNvSpPr/>
            <p:nvPr/>
          </p:nvSpPr>
          <p:spPr>
            <a:xfrm rot="-947626">
              <a:off x="14330805" y="6713869"/>
              <a:ext cx="3580816" cy="2324275"/>
            </a:xfrm>
            <a:custGeom>
              <a:avLst/>
              <a:gdLst/>
              <a:ahLst/>
              <a:cxnLst/>
              <a:rect l="l" t="t" r="r" b="b"/>
              <a:pathLst>
                <a:path w="3580816" h="2324275">
                  <a:moveTo>
                    <a:pt x="0" y="0"/>
                  </a:moveTo>
                  <a:lnTo>
                    <a:pt x="3580816" y="0"/>
                  </a:lnTo>
                  <a:lnTo>
                    <a:pt x="3580816" y="2324275"/>
                  </a:lnTo>
                  <a:lnTo>
                    <a:pt x="0" y="2324275"/>
                  </a:lnTo>
                  <a:lnTo>
                    <a:pt x="0" y="0"/>
                  </a:lnTo>
                  <a:close/>
                </a:path>
              </a:pathLst>
            </a:custGeom>
            <a:blipFill>
              <a:blip r:embed="rId2">
                <a:alphaModFix amt="6050"/>
                <a:extLst>
                  <a:ext uri="{96DAC541-7B7A-43D3-8B79-37D633B846F1}">
                    <asvg:svgBlip xmlns:asvg="http://schemas.microsoft.com/office/drawing/2016/SVG/main" xmlns="" r:embed="rId3"/>
                  </a:ext>
                </a:extLst>
              </a:blip>
              <a:stretch>
                <a:fillRect/>
              </a:stretch>
            </a:blipFill>
          </p:spPr>
        </p:sp>
        <p:sp>
          <p:nvSpPr>
            <p:cNvPr id="33" name="Freeform 33"/>
            <p:cNvSpPr/>
            <p:nvPr/>
          </p:nvSpPr>
          <p:spPr>
            <a:xfrm rot="-168715">
              <a:off x="19370757" y="9252200"/>
              <a:ext cx="2439048" cy="2439048"/>
            </a:xfrm>
            <a:custGeom>
              <a:avLst/>
              <a:gdLst/>
              <a:ahLst/>
              <a:cxnLst/>
              <a:rect l="l" t="t" r="r" b="b"/>
              <a:pathLst>
                <a:path w="2439048" h="2439048">
                  <a:moveTo>
                    <a:pt x="0" y="0"/>
                  </a:moveTo>
                  <a:lnTo>
                    <a:pt x="2439048" y="0"/>
                  </a:lnTo>
                  <a:lnTo>
                    <a:pt x="2439048" y="2439048"/>
                  </a:lnTo>
                  <a:lnTo>
                    <a:pt x="0" y="2439048"/>
                  </a:lnTo>
                  <a:lnTo>
                    <a:pt x="0" y="0"/>
                  </a:lnTo>
                  <a:close/>
                </a:path>
              </a:pathLst>
            </a:custGeom>
            <a:blipFill>
              <a:blip r:embed="rId8">
                <a:alphaModFix amt="6050"/>
                <a:extLst>
                  <a:ext uri="{96DAC541-7B7A-43D3-8B79-37D633B846F1}">
                    <asvg:svgBlip xmlns:asvg="http://schemas.microsoft.com/office/drawing/2016/SVG/main" xmlns="" r:embed="rId9"/>
                  </a:ext>
                </a:extLst>
              </a:blip>
              <a:stretch>
                <a:fillRect/>
              </a:stretch>
            </a:blipFill>
          </p:spPr>
        </p:sp>
        <p:sp>
          <p:nvSpPr>
            <p:cNvPr id="34" name="Freeform 34"/>
            <p:cNvSpPr/>
            <p:nvPr/>
          </p:nvSpPr>
          <p:spPr>
            <a:xfrm rot="-1316220">
              <a:off x="16001906" y="9766525"/>
              <a:ext cx="2751977" cy="1215873"/>
            </a:xfrm>
            <a:custGeom>
              <a:avLst/>
              <a:gdLst/>
              <a:ahLst/>
              <a:cxnLst/>
              <a:rect l="l" t="t" r="r" b="b"/>
              <a:pathLst>
                <a:path w="2751977" h="1215873">
                  <a:moveTo>
                    <a:pt x="0" y="0"/>
                  </a:moveTo>
                  <a:lnTo>
                    <a:pt x="2751976" y="0"/>
                  </a:lnTo>
                  <a:lnTo>
                    <a:pt x="2751976" y="1215873"/>
                  </a:lnTo>
                  <a:lnTo>
                    <a:pt x="0" y="1215873"/>
                  </a:lnTo>
                  <a:lnTo>
                    <a:pt x="0" y="0"/>
                  </a:lnTo>
                  <a:close/>
                </a:path>
              </a:pathLst>
            </a:custGeom>
            <a:blipFill>
              <a:blip r:embed="rId10">
                <a:alphaModFix amt="6050"/>
                <a:extLst>
                  <a:ext uri="{96DAC541-7B7A-43D3-8B79-37D633B846F1}">
                    <asvg:svgBlip xmlns:asvg="http://schemas.microsoft.com/office/drawing/2016/SVG/main" xmlns="" r:embed="rId11"/>
                  </a:ext>
                </a:extLst>
              </a:blip>
              <a:stretch>
                <a:fillRect/>
              </a:stretch>
            </a:blipFill>
          </p:spPr>
        </p:sp>
        <p:sp>
          <p:nvSpPr>
            <p:cNvPr id="35" name="Freeform 35"/>
            <p:cNvSpPr/>
            <p:nvPr/>
          </p:nvSpPr>
          <p:spPr>
            <a:xfrm rot="-224063">
              <a:off x="12668024" y="4725481"/>
              <a:ext cx="2599748" cy="2599748"/>
            </a:xfrm>
            <a:custGeom>
              <a:avLst/>
              <a:gdLst/>
              <a:ahLst/>
              <a:cxnLst/>
              <a:rect l="l" t="t" r="r" b="b"/>
              <a:pathLst>
                <a:path w="2599748" h="2599748">
                  <a:moveTo>
                    <a:pt x="0" y="0"/>
                  </a:moveTo>
                  <a:lnTo>
                    <a:pt x="2599748" y="0"/>
                  </a:lnTo>
                  <a:lnTo>
                    <a:pt x="2599748" y="2599748"/>
                  </a:lnTo>
                  <a:lnTo>
                    <a:pt x="0" y="2599748"/>
                  </a:lnTo>
                  <a:lnTo>
                    <a:pt x="0" y="0"/>
                  </a:lnTo>
                  <a:close/>
                </a:path>
              </a:pathLst>
            </a:custGeom>
            <a:blipFill>
              <a:blip r:embed="rId8">
                <a:alphaModFix amt="6050"/>
                <a:extLst>
                  <a:ext uri="{96DAC541-7B7A-43D3-8B79-37D633B846F1}">
                    <asvg:svgBlip xmlns:asvg="http://schemas.microsoft.com/office/drawing/2016/SVG/main" xmlns="" r:embed="rId9"/>
                  </a:ext>
                </a:extLst>
              </a:blip>
              <a:stretch>
                <a:fillRect/>
              </a:stretch>
            </a:blipFill>
          </p:spPr>
        </p:sp>
        <p:sp>
          <p:nvSpPr>
            <p:cNvPr id="36" name="Freeform 36"/>
            <p:cNvSpPr/>
            <p:nvPr/>
          </p:nvSpPr>
          <p:spPr>
            <a:xfrm>
              <a:off x="3784170" y="9778034"/>
              <a:ext cx="2282716" cy="2282716"/>
            </a:xfrm>
            <a:custGeom>
              <a:avLst/>
              <a:gdLst/>
              <a:ahLst/>
              <a:cxnLst/>
              <a:rect l="l" t="t" r="r" b="b"/>
              <a:pathLst>
                <a:path w="2282716" h="2282716">
                  <a:moveTo>
                    <a:pt x="0" y="0"/>
                  </a:moveTo>
                  <a:lnTo>
                    <a:pt x="2282717" y="0"/>
                  </a:lnTo>
                  <a:lnTo>
                    <a:pt x="2282717" y="2282716"/>
                  </a:lnTo>
                  <a:lnTo>
                    <a:pt x="0" y="2282716"/>
                  </a:lnTo>
                  <a:lnTo>
                    <a:pt x="0" y="0"/>
                  </a:lnTo>
                  <a:close/>
                </a:path>
              </a:pathLst>
            </a:custGeom>
            <a:blipFill>
              <a:blip r:embed="rId6">
                <a:alphaModFix amt="6050"/>
                <a:extLst>
                  <a:ext uri="{96DAC541-7B7A-43D3-8B79-37D633B846F1}">
                    <asvg:svgBlip xmlns:asvg="http://schemas.microsoft.com/office/drawing/2016/SVG/main" xmlns="" r:embed="rId7"/>
                  </a:ext>
                </a:extLst>
              </a:blip>
              <a:stretch>
                <a:fillRect/>
              </a:stretch>
            </a:blipFill>
          </p:spPr>
        </p:sp>
        <p:sp>
          <p:nvSpPr>
            <p:cNvPr id="37" name="Freeform 37"/>
            <p:cNvSpPr/>
            <p:nvPr/>
          </p:nvSpPr>
          <p:spPr>
            <a:xfrm rot="-473946">
              <a:off x="18598652" y="6219581"/>
              <a:ext cx="1983282" cy="876250"/>
            </a:xfrm>
            <a:custGeom>
              <a:avLst/>
              <a:gdLst/>
              <a:ahLst/>
              <a:cxnLst/>
              <a:rect l="l" t="t" r="r" b="b"/>
              <a:pathLst>
                <a:path w="1983282" h="876250">
                  <a:moveTo>
                    <a:pt x="0" y="0"/>
                  </a:moveTo>
                  <a:lnTo>
                    <a:pt x="1983282" y="0"/>
                  </a:lnTo>
                  <a:lnTo>
                    <a:pt x="1983282" y="876250"/>
                  </a:lnTo>
                  <a:lnTo>
                    <a:pt x="0" y="876250"/>
                  </a:lnTo>
                  <a:lnTo>
                    <a:pt x="0" y="0"/>
                  </a:lnTo>
                  <a:close/>
                </a:path>
              </a:pathLst>
            </a:custGeom>
            <a:blipFill>
              <a:blip r:embed="rId10">
                <a:alphaModFix amt="6050"/>
                <a:extLst>
                  <a:ext uri="{96DAC541-7B7A-43D3-8B79-37D633B846F1}">
                    <asvg:svgBlip xmlns:asvg="http://schemas.microsoft.com/office/drawing/2016/SVG/main" xmlns="" r:embed="rId11"/>
                  </a:ext>
                </a:extLst>
              </a:blip>
              <a:stretch>
                <a:fillRect/>
              </a:stretch>
            </a:blipFill>
          </p:spPr>
        </p:sp>
        <p:sp>
          <p:nvSpPr>
            <p:cNvPr id="38" name="Freeform 38"/>
            <p:cNvSpPr/>
            <p:nvPr/>
          </p:nvSpPr>
          <p:spPr>
            <a:xfrm>
              <a:off x="9594896" y="6086596"/>
              <a:ext cx="2282716" cy="2282716"/>
            </a:xfrm>
            <a:custGeom>
              <a:avLst/>
              <a:gdLst/>
              <a:ahLst/>
              <a:cxnLst/>
              <a:rect l="l" t="t" r="r" b="b"/>
              <a:pathLst>
                <a:path w="2282716" h="2282716">
                  <a:moveTo>
                    <a:pt x="0" y="0"/>
                  </a:moveTo>
                  <a:lnTo>
                    <a:pt x="2282716" y="0"/>
                  </a:lnTo>
                  <a:lnTo>
                    <a:pt x="2282716" y="2282716"/>
                  </a:lnTo>
                  <a:lnTo>
                    <a:pt x="0" y="2282716"/>
                  </a:lnTo>
                  <a:lnTo>
                    <a:pt x="0" y="0"/>
                  </a:lnTo>
                  <a:close/>
                </a:path>
              </a:pathLst>
            </a:custGeom>
            <a:blipFill>
              <a:blip r:embed="rId6">
                <a:alphaModFix amt="6050"/>
                <a:extLst>
                  <a:ext uri="{96DAC541-7B7A-43D3-8B79-37D633B846F1}">
                    <asvg:svgBlip xmlns:asvg="http://schemas.microsoft.com/office/drawing/2016/SVG/main" xmlns="" r:embed="rId7"/>
                  </a:ext>
                </a:extLst>
              </a:blip>
              <a:stretch>
                <a:fillRect/>
              </a:stretch>
            </a:blipFill>
          </p:spPr>
        </p:sp>
      </p:grpSp>
      <p:grpSp>
        <p:nvGrpSpPr>
          <p:cNvPr id="39" name="Group 39"/>
          <p:cNvGrpSpPr/>
          <p:nvPr/>
        </p:nvGrpSpPr>
        <p:grpSpPr>
          <a:xfrm rot="5317320">
            <a:off x="7021172" y="249430"/>
            <a:ext cx="10216815" cy="10390793"/>
            <a:chOff x="0" y="0"/>
            <a:chExt cx="5661227" cy="5757630"/>
          </a:xfrm>
        </p:grpSpPr>
        <p:sp>
          <p:nvSpPr>
            <p:cNvPr id="40" name="Freeform 40"/>
            <p:cNvSpPr/>
            <p:nvPr/>
          </p:nvSpPr>
          <p:spPr>
            <a:xfrm>
              <a:off x="0" y="-1270"/>
              <a:ext cx="5662497" cy="5756360"/>
            </a:xfrm>
            <a:custGeom>
              <a:avLst/>
              <a:gdLst/>
              <a:ahLst/>
              <a:cxnLst/>
              <a:rect l="l" t="t" r="r" b="b"/>
              <a:pathLst>
                <a:path w="5662497" h="5756360">
                  <a:moveTo>
                    <a:pt x="5651067" y="27940"/>
                  </a:moveTo>
                  <a:cubicBezTo>
                    <a:pt x="5642177" y="24130"/>
                    <a:pt x="5633287" y="21590"/>
                    <a:pt x="5624397" y="21590"/>
                  </a:cubicBezTo>
                  <a:cubicBezTo>
                    <a:pt x="5597727" y="20320"/>
                    <a:pt x="5514250" y="20320"/>
                    <a:pt x="5420723" y="17780"/>
                  </a:cubicBezTo>
                  <a:cubicBezTo>
                    <a:pt x="5206947" y="12700"/>
                    <a:pt x="4997624" y="6350"/>
                    <a:pt x="4783848" y="3810"/>
                  </a:cubicBezTo>
                  <a:cubicBezTo>
                    <a:pt x="4610154" y="1270"/>
                    <a:pt x="4440915" y="3810"/>
                    <a:pt x="4267221" y="2540"/>
                  </a:cubicBezTo>
                  <a:cubicBezTo>
                    <a:pt x="4191509" y="2540"/>
                    <a:pt x="4115796" y="0"/>
                    <a:pt x="4040084" y="2540"/>
                  </a:cubicBezTo>
                  <a:cubicBezTo>
                    <a:pt x="3857483" y="10160"/>
                    <a:pt x="3674883" y="11430"/>
                    <a:pt x="3487829" y="8890"/>
                  </a:cubicBezTo>
                  <a:cubicBezTo>
                    <a:pt x="3394301" y="7620"/>
                    <a:pt x="3300774" y="7620"/>
                    <a:pt x="3207247" y="7620"/>
                  </a:cubicBezTo>
                  <a:cubicBezTo>
                    <a:pt x="3038007" y="7620"/>
                    <a:pt x="2868768" y="7620"/>
                    <a:pt x="2699528" y="6350"/>
                  </a:cubicBezTo>
                  <a:cubicBezTo>
                    <a:pt x="2521381" y="5080"/>
                    <a:pt x="766633" y="2540"/>
                    <a:pt x="592940" y="1270"/>
                  </a:cubicBezTo>
                  <a:cubicBezTo>
                    <a:pt x="450423" y="0"/>
                    <a:pt x="312359" y="1270"/>
                    <a:pt x="169841" y="1270"/>
                  </a:cubicBezTo>
                  <a:cubicBezTo>
                    <a:pt x="71860" y="1270"/>
                    <a:pt x="33020" y="3810"/>
                    <a:pt x="5080" y="5080"/>
                  </a:cubicBezTo>
                  <a:cubicBezTo>
                    <a:pt x="3810" y="5080"/>
                    <a:pt x="2540" y="7620"/>
                    <a:pt x="0" y="8890"/>
                  </a:cubicBezTo>
                  <a:cubicBezTo>
                    <a:pt x="1270" y="21590"/>
                    <a:pt x="3810" y="34290"/>
                    <a:pt x="5080" y="46990"/>
                  </a:cubicBezTo>
                  <a:cubicBezTo>
                    <a:pt x="15240" y="251978"/>
                    <a:pt x="16510" y="509966"/>
                    <a:pt x="17780" y="763428"/>
                  </a:cubicBezTo>
                  <a:cubicBezTo>
                    <a:pt x="19050" y="1021416"/>
                    <a:pt x="17780" y="1279404"/>
                    <a:pt x="16510" y="1541918"/>
                  </a:cubicBezTo>
                  <a:cubicBezTo>
                    <a:pt x="15240" y="1808958"/>
                    <a:pt x="2540" y="4610619"/>
                    <a:pt x="2540" y="4877659"/>
                  </a:cubicBezTo>
                  <a:cubicBezTo>
                    <a:pt x="2540" y="5140173"/>
                    <a:pt x="1270" y="5402687"/>
                    <a:pt x="0" y="5665201"/>
                  </a:cubicBezTo>
                  <a:cubicBezTo>
                    <a:pt x="0" y="5701750"/>
                    <a:pt x="3810" y="5711910"/>
                    <a:pt x="15240" y="5716990"/>
                  </a:cubicBezTo>
                  <a:cubicBezTo>
                    <a:pt x="22860" y="5720800"/>
                    <a:pt x="31750" y="5723340"/>
                    <a:pt x="40640" y="5724610"/>
                  </a:cubicBezTo>
                  <a:cubicBezTo>
                    <a:pt x="165387" y="5729690"/>
                    <a:pt x="334627" y="5733500"/>
                    <a:pt x="503867" y="5738580"/>
                  </a:cubicBezTo>
                  <a:cubicBezTo>
                    <a:pt x="597394" y="5741120"/>
                    <a:pt x="690921" y="5746200"/>
                    <a:pt x="784448" y="5747470"/>
                  </a:cubicBezTo>
                  <a:cubicBezTo>
                    <a:pt x="940327" y="5750010"/>
                    <a:pt x="2677260" y="5751280"/>
                    <a:pt x="2833138" y="5752550"/>
                  </a:cubicBezTo>
                  <a:cubicBezTo>
                    <a:pt x="2855407" y="5752550"/>
                    <a:pt x="2877675" y="5752550"/>
                    <a:pt x="2899943" y="5752550"/>
                  </a:cubicBezTo>
                  <a:cubicBezTo>
                    <a:pt x="3006832" y="5752550"/>
                    <a:pt x="3118173" y="5751280"/>
                    <a:pt x="3225061" y="5751280"/>
                  </a:cubicBezTo>
                  <a:cubicBezTo>
                    <a:pt x="3349764" y="5751280"/>
                    <a:pt x="3470013" y="5752550"/>
                    <a:pt x="3594716" y="5752550"/>
                  </a:cubicBezTo>
                  <a:cubicBezTo>
                    <a:pt x="3777317" y="5752550"/>
                    <a:pt x="3964372" y="5752550"/>
                    <a:pt x="4146972" y="5752550"/>
                  </a:cubicBezTo>
                  <a:cubicBezTo>
                    <a:pt x="4316211" y="5752550"/>
                    <a:pt x="4485451" y="5753820"/>
                    <a:pt x="4654691" y="5755090"/>
                  </a:cubicBezTo>
                  <a:cubicBezTo>
                    <a:pt x="4730403" y="5755090"/>
                    <a:pt x="4810570" y="5756360"/>
                    <a:pt x="4886282" y="5756360"/>
                  </a:cubicBezTo>
                  <a:cubicBezTo>
                    <a:pt x="5131234" y="5755090"/>
                    <a:pt x="5371733" y="5748740"/>
                    <a:pt x="5601537" y="5748740"/>
                  </a:cubicBezTo>
                  <a:cubicBezTo>
                    <a:pt x="5605347" y="5748740"/>
                    <a:pt x="5610427" y="5746200"/>
                    <a:pt x="5614237" y="5743660"/>
                  </a:cubicBezTo>
                  <a:cubicBezTo>
                    <a:pt x="5619317" y="5739850"/>
                    <a:pt x="5621857" y="5733500"/>
                    <a:pt x="5624397" y="5730960"/>
                  </a:cubicBezTo>
                  <a:cubicBezTo>
                    <a:pt x="5625667" y="5633518"/>
                    <a:pt x="5626937" y="5443422"/>
                    <a:pt x="5628207" y="5253325"/>
                  </a:cubicBezTo>
                  <a:cubicBezTo>
                    <a:pt x="5629477" y="4959129"/>
                    <a:pt x="5639637" y="2134838"/>
                    <a:pt x="5640907" y="1840641"/>
                  </a:cubicBezTo>
                  <a:cubicBezTo>
                    <a:pt x="5640907" y="1664123"/>
                    <a:pt x="5642177" y="1487605"/>
                    <a:pt x="5643447" y="1311086"/>
                  </a:cubicBezTo>
                  <a:cubicBezTo>
                    <a:pt x="5644717" y="1120990"/>
                    <a:pt x="5645987" y="930893"/>
                    <a:pt x="5648527" y="740797"/>
                  </a:cubicBezTo>
                  <a:cubicBezTo>
                    <a:pt x="5649797" y="627644"/>
                    <a:pt x="5649797" y="509966"/>
                    <a:pt x="5654877" y="396813"/>
                  </a:cubicBezTo>
                  <a:cubicBezTo>
                    <a:pt x="5659957" y="261030"/>
                    <a:pt x="5662497" y="129773"/>
                    <a:pt x="5661227" y="44450"/>
                  </a:cubicBezTo>
                  <a:cubicBezTo>
                    <a:pt x="5661227" y="38100"/>
                    <a:pt x="5657417" y="30480"/>
                    <a:pt x="5651067" y="27940"/>
                  </a:cubicBezTo>
                  <a:close/>
                </a:path>
              </a:pathLst>
            </a:custGeom>
            <a:solidFill>
              <a:srgbClr val="FCFEF1"/>
            </a:solidFill>
          </p:spPr>
        </p:sp>
      </p:grpSp>
      <p:sp>
        <p:nvSpPr>
          <p:cNvPr id="41" name="Freeform 41"/>
          <p:cNvSpPr/>
          <p:nvPr/>
        </p:nvSpPr>
        <p:spPr>
          <a:xfrm rot="5460767">
            <a:off x="14165646" y="-949700"/>
            <a:ext cx="3441235" cy="1132479"/>
          </a:xfrm>
          <a:custGeom>
            <a:avLst/>
            <a:gdLst/>
            <a:ahLst/>
            <a:cxnLst/>
            <a:rect l="l" t="t" r="r" b="b"/>
            <a:pathLst>
              <a:path w="3441235" h="1132479">
                <a:moveTo>
                  <a:pt x="0" y="0"/>
                </a:moveTo>
                <a:lnTo>
                  <a:pt x="3441235" y="0"/>
                </a:lnTo>
                <a:lnTo>
                  <a:pt x="3441235" y="1132479"/>
                </a:lnTo>
                <a:lnTo>
                  <a:pt x="0" y="113247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42" name="TextBox 42"/>
          <p:cNvSpPr txBox="1"/>
          <p:nvPr/>
        </p:nvSpPr>
        <p:spPr>
          <a:xfrm rot="-75981">
            <a:off x="11315172" y="43810"/>
            <a:ext cx="3962598" cy="1123315"/>
          </a:xfrm>
          <a:prstGeom prst="rect">
            <a:avLst/>
          </a:prstGeom>
        </p:spPr>
        <p:txBody>
          <a:bodyPr lIns="0" tIns="0" rIns="0" bIns="0" rtlCol="0" anchor="t">
            <a:spAutoFit/>
          </a:bodyPr>
          <a:lstStyle/>
          <a:p>
            <a:pPr algn="r" rtl="1">
              <a:lnSpc>
                <a:spcPts val="8959"/>
              </a:lnSpc>
              <a:spcBef>
                <a:spcPct val="0"/>
              </a:spcBef>
            </a:pPr>
            <a:r>
              <a:rPr lang="ar-EG" sz="6399" b="1" dirty="0">
                <a:solidFill>
                  <a:srgbClr val="100F0D"/>
                </a:solidFill>
                <a:latin typeface="Almarai Bold"/>
                <a:ea typeface="Almarai Bold"/>
                <a:cs typeface="Almarai Bold"/>
                <a:sym typeface="Almarai Bold"/>
                <a:rtl/>
              </a:rPr>
              <a:t>حياته </a:t>
            </a:r>
          </a:p>
        </p:txBody>
      </p:sp>
      <p:sp>
        <p:nvSpPr>
          <p:cNvPr id="43" name="Freeform 43"/>
          <p:cNvSpPr/>
          <p:nvPr/>
        </p:nvSpPr>
        <p:spPr>
          <a:xfrm>
            <a:off x="4392421" y="1497101"/>
            <a:ext cx="1952430" cy="1746537"/>
          </a:xfrm>
          <a:custGeom>
            <a:avLst/>
            <a:gdLst/>
            <a:ahLst/>
            <a:cxnLst/>
            <a:rect l="l" t="t" r="r" b="b"/>
            <a:pathLst>
              <a:path w="1952430" h="1746537">
                <a:moveTo>
                  <a:pt x="0" y="0"/>
                </a:moveTo>
                <a:lnTo>
                  <a:pt x="1952430" y="0"/>
                </a:lnTo>
                <a:lnTo>
                  <a:pt x="1952430" y="1746538"/>
                </a:lnTo>
                <a:lnTo>
                  <a:pt x="0" y="174653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44" name="Freeform 44"/>
          <p:cNvSpPr/>
          <p:nvPr/>
        </p:nvSpPr>
        <p:spPr>
          <a:xfrm rot="-512717">
            <a:off x="2464587" y="236254"/>
            <a:ext cx="3341983" cy="2169251"/>
          </a:xfrm>
          <a:custGeom>
            <a:avLst/>
            <a:gdLst/>
            <a:ahLst/>
            <a:cxnLst/>
            <a:rect l="l" t="t" r="r" b="b"/>
            <a:pathLst>
              <a:path w="3341983" h="2169251">
                <a:moveTo>
                  <a:pt x="0" y="0"/>
                </a:moveTo>
                <a:lnTo>
                  <a:pt x="3341983" y="0"/>
                </a:lnTo>
                <a:lnTo>
                  <a:pt x="3341983" y="2169251"/>
                </a:lnTo>
                <a:lnTo>
                  <a:pt x="0" y="2169251"/>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45" name="Freeform 45"/>
          <p:cNvSpPr/>
          <p:nvPr/>
        </p:nvSpPr>
        <p:spPr>
          <a:xfrm rot="1677051">
            <a:off x="2706496" y="3150744"/>
            <a:ext cx="1712037" cy="1712037"/>
          </a:xfrm>
          <a:custGeom>
            <a:avLst/>
            <a:gdLst/>
            <a:ahLst/>
            <a:cxnLst/>
            <a:rect l="l" t="t" r="r" b="b"/>
            <a:pathLst>
              <a:path w="1712037" h="1712037">
                <a:moveTo>
                  <a:pt x="0" y="0"/>
                </a:moveTo>
                <a:lnTo>
                  <a:pt x="1712038" y="0"/>
                </a:lnTo>
                <a:lnTo>
                  <a:pt x="1712038" y="1712037"/>
                </a:lnTo>
                <a:lnTo>
                  <a:pt x="0" y="171203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6" name="Freeform 46"/>
          <p:cNvSpPr/>
          <p:nvPr/>
        </p:nvSpPr>
        <p:spPr>
          <a:xfrm rot="2941976">
            <a:off x="126051" y="8331663"/>
            <a:ext cx="1829286" cy="1829286"/>
          </a:xfrm>
          <a:custGeom>
            <a:avLst/>
            <a:gdLst/>
            <a:ahLst/>
            <a:cxnLst/>
            <a:rect l="l" t="t" r="r" b="b"/>
            <a:pathLst>
              <a:path w="1829286" h="1829286">
                <a:moveTo>
                  <a:pt x="0" y="0"/>
                </a:moveTo>
                <a:lnTo>
                  <a:pt x="1829286" y="0"/>
                </a:lnTo>
                <a:lnTo>
                  <a:pt x="1829286" y="1829286"/>
                </a:lnTo>
                <a:lnTo>
                  <a:pt x="0" y="1829286"/>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47" name="Freeform 47"/>
          <p:cNvSpPr/>
          <p:nvPr/>
        </p:nvSpPr>
        <p:spPr>
          <a:xfrm rot="632217">
            <a:off x="4566376" y="4491065"/>
            <a:ext cx="1471180" cy="2038158"/>
          </a:xfrm>
          <a:custGeom>
            <a:avLst/>
            <a:gdLst/>
            <a:ahLst/>
            <a:cxnLst/>
            <a:rect l="l" t="t" r="r" b="b"/>
            <a:pathLst>
              <a:path w="1471180" h="2038158">
                <a:moveTo>
                  <a:pt x="0" y="0"/>
                </a:moveTo>
                <a:lnTo>
                  <a:pt x="1471179" y="0"/>
                </a:lnTo>
                <a:lnTo>
                  <a:pt x="1471179" y="2038159"/>
                </a:lnTo>
                <a:lnTo>
                  <a:pt x="0" y="2038159"/>
                </a:lnTo>
                <a:lnTo>
                  <a:pt x="0" y="0"/>
                </a:lnTo>
                <a:close/>
              </a:path>
            </a:pathLst>
          </a:custGeom>
          <a:blipFill>
            <a:blip r:embed="rId20"/>
            <a:stretch>
              <a:fillRect/>
            </a:stretch>
          </a:blipFill>
        </p:spPr>
      </p:sp>
      <p:sp>
        <p:nvSpPr>
          <p:cNvPr id="48" name="Freeform 48"/>
          <p:cNvSpPr/>
          <p:nvPr/>
        </p:nvSpPr>
        <p:spPr>
          <a:xfrm rot="319352">
            <a:off x="2551373" y="6181873"/>
            <a:ext cx="2155212" cy="1927935"/>
          </a:xfrm>
          <a:custGeom>
            <a:avLst/>
            <a:gdLst/>
            <a:ahLst/>
            <a:cxnLst/>
            <a:rect l="l" t="t" r="r" b="b"/>
            <a:pathLst>
              <a:path w="2155212" h="1927935">
                <a:moveTo>
                  <a:pt x="0" y="0"/>
                </a:moveTo>
                <a:lnTo>
                  <a:pt x="2155212" y="0"/>
                </a:lnTo>
                <a:lnTo>
                  <a:pt x="2155212" y="1927935"/>
                </a:lnTo>
                <a:lnTo>
                  <a:pt x="0" y="1927935"/>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sp>
        <p:nvSpPr>
          <p:cNvPr id="49" name="Freeform 49"/>
          <p:cNvSpPr/>
          <p:nvPr/>
        </p:nvSpPr>
        <p:spPr>
          <a:xfrm rot="-1208087">
            <a:off x="56498" y="2572591"/>
            <a:ext cx="1944405" cy="2693760"/>
          </a:xfrm>
          <a:custGeom>
            <a:avLst/>
            <a:gdLst/>
            <a:ahLst/>
            <a:cxnLst/>
            <a:rect l="l" t="t" r="r" b="b"/>
            <a:pathLst>
              <a:path w="1944405" h="2693760">
                <a:moveTo>
                  <a:pt x="0" y="0"/>
                </a:moveTo>
                <a:lnTo>
                  <a:pt x="1944404" y="0"/>
                </a:lnTo>
                <a:lnTo>
                  <a:pt x="1944404" y="2693760"/>
                </a:lnTo>
                <a:lnTo>
                  <a:pt x="0" y="2693760"/>
                </a:lnTo>
                <a:lnTo>
                  <a:pt x="0" y="0"/>
                </a:lnTo>
                <a:close/>
              </a:path>
            </a:pathLst>
          </a:custGeom>
          <a:blipFill>
            <a:blip r:embed="rId23">
              <a:extLst>
                <a:ext uri="{96DAC541-7B7A-43D3-8B79-37D633B846F1}">
                  <asvg:svgBlip xmlns:asvg="http://schemas.microsoft.com/office/drawing/2016/SVG/main" xmlns="" r:embed="rId24"/>
                </a:ext>
              </a:extLst>
            </a:blip>
            <a:stretch>
              <a:fillRect/>
            </a:stretch>
          </a:blipFill>
        </p:spPr>
      </p:sp>
      <p:grpSp>
        <p:nvGrpSpPr>
          <p:cNvPr id="50" name="Group 50"/>
          <p:cNvGrpSpPr/>
          <p:nvPr/>
        </p:nvGrpSpPr>
        <p:grpSpPr>
          <a:xfrm rot="961825">
            <a:off x="4098540" y="7366492"/>
            <a:ext cx="1969281" cy="2636223"/>
            <a:chOff x="0" y="0"/>
            <a:chExt cx="2625709" cy="3514964"/>
          </a:xfrm>
        </p:grpSpPr>
        <p:sp>
          <p:nvSpPr>
            <p:cNvPr id="51" name="Freeform 51"/>
            <p:cNvSpPr/>
            <p:nvPr/>
          </p:nvSpPr>
          <p:spPr>
            <a:xfrm rot="-569392">
              <a:off x="157007" y="157007"/>
              <a:ext cx="2076975" cy="2076975"/>
            </a:xfrm>
            <a:custGeom>
              <a:avLst/>
              <a:gdLst/>
              <a:ahLst/>
              <a:cxnLst/>
              <a:rect l="l" t="t" r="r" b="b"/>
              <a:pathLst>
                <a:path w="2076975" h="2076975">
                  <a:moveTo>
                    <a:pt x="0" y="0"/>
                  </a:moveTo>
                  <a:lnTo>
                    <a:pt x="2076975" y="0"/>
                  </a:lnTo>
                  <a:lnTo>
                    <a:pt x="2076975" y="2076975"/>
                  </a:lnTo>
                  <a:lnTo>
                    <a:pt x="0" y="2076975"/>
                  </a:lnTo>
                  <a:lnTo>
                    <a:pt x="0" y="0"/>
                  </a:lnTo>
                  <a:close/>
                </a:path>
              </a:pathLst>
            </a:custGeom>
            <a:blipFill>
              <a:blip r:embed="rId25">
                <a:extLst>
                  <a:ext uri="{96DAC541-7B7A-43D3-8B79-37D633B846F1}">
                    <asvg:svgBlip xmlns:asvg="http://schemas.microsoft.com/office/drawing/2016/SVG/main" xmlns="" r:embed="rId26"/>
                  </a:ext>
                </a:extLst>
              </a:blip>
              <a:stretch>
                <a:fillRect/>
              </a:stretch>
            </a:blipFill>
          </p:spPr>
        </p:sp>
        <p:sp>
          <p:nvSpPr>
            <p:cNvPr id="52" name="Freeform 52"/>
            <p:cNvSpPr/>
            <p:nvPr/>
          </p:nvSpPr>
          <p:spPr>
            <a:xfrm rot="-819274">
              <a:off x="567027" y="2417002"/>
              <a:ext cx="1983282" cy="876250"/>
            </a:xfrm>
            <a:custGeom>
              <a:avLst/>
              <a:gdLst/>
              <a:ahLst/>
              <a:cxnLst/>
              <a:rect l="l" t="t" r="r" b="b"/>
              <a:pathLst>
                <a:path w="1983282" h="876250">
                  <a:moveTo>
                    <a:pt x="0" y="0"/>
                  </a:moveTo>
                  <a:lnTo>
                    <a:pt x="1983282" y="0"/>
                  </a:lnTo>
                  <a:lnTo>
                    <a:pt x="1983282" y="876250"/>
                  </a:lnTo>
                  <a:lnTo>
                    <a:pt x="0" y="876250"/>
                  </a:lnTo>
                  <a:lnTo>
                    <a:pt x="0" y="0"/>
                  </a:lnTo>
                  <a:close/>
                </a:path>
              </a:pathLst>
            </a:custGeom>
            <a:blipFill>
              <a:blip r:embed="rId27">
                <a:extLst>
                  <a:ext uri="{96DAC541-7B7A-43D3-8B79-37D633B846F1}">
                    <asvg:svgBlip xmlns:asvg="http://schemas.microsoft.com/office/drawing/2016/SVG/main" xmlns="" r:embed="rId28"/>
                  </a:ext>
                </a:extLst>
              </a:blip>
              <a:stretch>
                <a:fillRect/>
              </a:stretch>
            </a:blipFill>
          </p:spPr>
        </p:sp>
      </p:grpSp>
      <p:sp>
        <p:nvSpPr>
          <p:cNvPr id="53" name="Freeform 53"/>
          <p:cNvSpPr/>
          <p:nvPr/>
        </p:nvSpPr>
        <p:spPr>
          <a:xfrm rot="-1292954">
            <a:off x="194558" y="5593992"/>
            <a:ext cx="3243193" cy="2105127"/>
          </a:xfrm>
          <a:custGeom>
            <a:avLst/>
            <a:gdLst/>
            <a:ahLst/>
            <a:cxnLst/>
            <a:rect l="l" t="t" r="r" b="b"/>
            <a:pathLst>
              <a:path w="3243193" h="2105127">
                <a:moveTo>
                  <a:pt x="0" y="0"/>
                </a:moveTo>
                <a:lnTo>
                  <a:pt x="3243194" y="0"/>
                </a:lnTo>
                <a:lnTo>
                  <a:pt x="3243194" y="2105128"/>
                </a:lnTo>
                <a:lnTo>
                  <a:pt x="0" y="2105128"/>
                </a:lnTo>
                <a:lnTo>
                  <a:pt x="0" y="0"/>
                </a:lnTo>
                <a:close/>
              </a:path>
            </a:pathLst>
          </a:custGeom>
          <a:blipFill>
            <a:blip r:embed="rId29">
              <a:extLst>
                <a:ext uri="{96DAC541-7B7A-43D3-8B79-37D633B846F1}">
                  <asvg:svgBlip xmlns:asvg="http://schemas.microsoft.com/office/drawing/2016/SVG/main" xmlns="" r:embed="rId30"/>
                </a:ext>
              </a:extLst>
            </a:blip>
            <a:stretch>
              <a:fillRect/>
            </a:stretch>
          </a:blipFill>
        </p:spPr>
      </p:sp>
      <p:sp>
        <p:nvSpPr>
          <p:cNvPr id="54" name="Freeform 54"/>
          <p:cNvSpPr/>
          <p:nvPr/>
        </p:nvSpPr>
        <p:spPr>
          <a:xfrm>
            <a:off x="514169" y="337507"/>
            <a:ext cx="1952430" cy="1746537"/>
          </a:xfrm>
          <a:custGeom>
            <a:avLst/>
            <a:gdLst/>
            <a:ahLst/>
            <a:cxnLst/>
            <a:rect l="l" t="t" r="r" b="b"/>
            <a:pathLst>
              <a:path w="1952430" h="1746537">
                <a:moveTo>
                  <a:pt x="0" y="0"/>
                </a:moveTo>
                <a:lnTo>
                  <a:pt x="1952430" y="0"/>
                </a:lnTo>
                <a:lnTo>
                  <a:pt x="1952430" y="1746537"/>
                </a:lnTo>
                <a:lnTo>
                  <a:pt x="0" y="1746537"/>
                </a:lnTo>
                <a:lnTo>
                  <a:pt x="0" y="0"/>
                </a:lnTo>
                <a:close/>
              </a:path>
            </a:pathLst>
          </a:custGeom>
          <a:blipFill>
            <a:blip r:embed="rId31">
              <a:extLst>
                <a:ext uri="{96DAC541-7B7A-43D3-8B79-37D633B846F1}">
                  <asvg:svgBlip xmlns:asvg="http://schemas.microsoft.com/office/drawing/2016/SVG/main" xmlns="" r:embed="rId32"/>
                </a:ext>
              </a:extLst>
            </a:blip>
            <a:stretch>
              <a:fillRect/>
            </a:stretch>
          </a:blipFill>
        </p:spPr>
      </p:sp>
      <p:sp>
        <p:nvSpPr>
          <p:cNvPr id="55" name="Freeform 55"/>
          <p:cNvSpPr/>
          <p:nvPr/>
        </p:nvSpPr>
        <p:spPr>
          <a:xfrm rot="4300340">
            <a:off x="2131893" y="8944089"/>
            <a:ext cx="2120145" cy="1376167"/>
          </a:xfrm>
          <a:custGeom>
            <a:avLst/>
            <a:gdLst/>
            <a:ahLst/>
            <a:cxnLst/>
            <a:rect l="l" t="t" r="r" b="b"/>
            <a:pathLst>
              <a:path w="2120145" h="1376167">
                <a:moveTo>
                  <a:pt x="0" y="0"/>
                </a:moveTo>
                <a:lnTo>
                  <a:pt x="2120145" y="0"/>
                </a:lnTo>
                <a:lnTo>
                  <a:pt x="2120145" y="1376167"/>
                </a:lnTo>
                <a:lnTo>
                  <a:pt x="0" y="137616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6" name="TextBox 56"/>
          <p:cNvSpPr txBox="1"/>
          <p:nvPr/>
        </p:nvSpPr>
        <p:spPr>
          <a:xfrm>
            <a:off x="6812837" y="1235154"/>
            <a:ext cx="10638875" cy="7998131"/>
          </a:xfrm>
          <a:prstGeom prst="rect">
            <a:avLst/>
          </a:prstGeom>
        </p:spPr>
        <p:txBody>
          <a:bodyPr lIns="0" tIns="0" rIns="0" bIns="0" rtlCol="0" anchor="t">
            <a:spAutoFit/>
          </a:bodyPr>
          <a:lstStyle/>
          <a:p>
            <a:pPr algn="ctr" rtl="1">
              <a:lnSpc>
                <a:spcPts val="5728"/>
              </a:lnSpc>
              <a:spcBef>
                <a:spcPct val="0"/>
              </a:spcBef>
            </a:pPr>
            <a:r>
              <a:rPr lang="ar-EG" sz="4091" b="1" dirty="0">
                <a:solidFill>
                  <a:srgbClr val="100F0D"/>
                </a:solidFill>
                <a:latin typeface="Almarai Bold"/>
                <a:ea typeface="Almarai Bold"/>
                <a:cs typeface="Almarai Bold"/>
                <a:sym typeface="Almarai Bold"/>
                <a:rtl/>
              </a:rPr>
              <a:t>أبو كامل شجاع بن أسلم - المعروف أيضًا باسم أبو كامل الحاسب - هو عالم رياضيات مسلم من القرن التاسع الميلادي، وُلد في مصر وعاش خلال العصر العباسي. يُعتبر من أبرز علماء الرياضيات في التاريخ الإسلامي، وله إسهامات كبيرة في تطوير علم الجبر والهندسة. كان أبو كامل بن أسلم من الرواد الذين أسهموا بشكل كبير في تطور الرياضيات خلال العصر الإسلامي الذهبي وقد امتد تأثيره ليشمل علماء الرياضيات في أوروبا في العصور الوسطى، حيث استندوا إلى أعماله في تطوير نظرياتهم ومفاهيمهم الرياضية.</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5CDFF"/>
        </a:solidFill>
        <a:effectLst/>
      </p:bgPr>
    </p:bg>
    <p:spTree>
      <p:nvGrpSpPr>
        <p:cNvPr id="1" name=""/>
        <p:cNvGrpSpPr/>
        <p:nvPr/>
      </p:nvGrpSpPr>
      <p:grpSpPr>
        <a:xfrm>
          <a:off x="0" y="0"/>
          <a:ext cx="0" cy="0"/>
          <a:chOff x="0" y="0"/>
          <a:chExt cx="0" cy="0"/>
        </a:xfrm>
      </p:grpSpPr>
      <p:sp>
        <p:nvSpPr>
          <p:cNvPr id="2" name="Freeform 2"/>
          <p:cNvSpPr/>
          <p:nvPr/>
        </p:nvSpPr>
        <p:spPr>
          <a:xfrm rot="5300243">
            <a:off x="5128419" y="-2672381"/>
            <a:ext cx="8031162" cy="15631762"/>
          </a:xfrm>
          <a:custGeom>
            <a:avLst/>
            <a:gdLst/>
            <a:ahLst/>
            <a:cxnLst/>
            <a:rect l="l" t="t" r="r" b="b"/>
            <a:pathLst>
              <a:path w="8031162" h="15631762">
                <a:moveTo>
                  <a:pt x="0" y="0"/>
                </a:moveTo>
                <a:lnTo>
                  <a:pt x="8031162" y="0"/>
                </a:lnTo>
                <a:lnTo>
                  <a:pt x="8031162" y="15631762"/>
                </a:lnTo>
                <a:lnTo>
                  <a:pt x="0" y="15631762"/>
                </a:lnTo>
                <a:lnTo>
                  <a:pt x="0" y="0"/>
                </a:lnTo>
                <a:close/>
              </a:path>
            </a:pathLst>
          </a:custGeom>
          <a:blipFill>
            <a:blip r:embed="rId2">
              <a:extLst>
                <a:ext uri="{96DAC541-7B7A-43D3-8B79-37D633B846F1}">
                  <asvg:svgBlip xmlns:asvg="http://schemas.microsoft.com/office/drawing/2016/SVG/main" xmlns="" r:embed="rId3"/>
                </a:ext>
              </a:extLst>
            </a:blip>
            <a:stretch>
              <a:fillRect t="-123" r="-37833"/>
            </a:stretch>
          </a:blipFill>
          <a:ln cap="sq">
            <a:noFill/>
            <a:prstDash val="solid"/>
            <a:miter/>
          </a:ln>
        </p:spPr>
      </p:sp>
      <p:sp>
        <p:nvSpPr>
          <p:cNvPr id="3" name="Freeform 3"/>
          <p:cNvSpPr/>
          <p:nvPr/>
        </p:nvSpPr>
        <p:spPr>
          <a:xfrm rot="5400000">
            <a:off x="13550500" y="5660226"/>
            <a:ext cx="2402901" cy="8986445"/>
          </a:xfrm>
          <a:custGeom>
            <a:avLst/>
            <a:gdLst/>
            <a:ahLst/>
            <a:cxnLst/>
            <a:rect l="l" t="t" r="r" b="b"/>
            <a:pathLst>
              <a:path w="2402901" h="8986445">
                <a:moveTo>
                  <a:pt x="0" y="0"/>
                </a:moveTo>
                <a:lnTo>
                  <a:pt x="2402901" y="0"/>
                </a:lnTo>
                <a:lnTo>
                  <a:pt x="2402901" y="8986444"/>
                </a:lnTo>
                <a:lnTo>
                  <a:pt x="0" y="8986444"/>
                </a:lnTo>
                <a:lnTo>
                  <a:pt x="0" y="0"/>
                </a:lnTo>
                <a:close/>
              </a:path>
            </a:pathLst>
          </a:custGeom>
          <a:blipFill>
            <a:blip r:embed="rId4">
              <a:extLst>
                <a:ext uri="{96DAC541-7B7A-43D3-8B79-37D633B846F1}">
                  <asvg:svgBlip xmlns:asvg="http://schemas.microsoft.com/office/drawing/2016/SVG/main" xmlns="" r:embed="rId5"/>
                </a:ext>
              </a:extLst>
            </a:blip>
            <a:stretch>
              <a:fillRect t="-15132" r="-151299"/>
            </a:stretch>
          </a:blipFill>
        </p:spPr>
      </p:sp>
      <p:sp>
        <p:nvSpPr>
          <p:cNvPr id="4" name="Freeform 4"/>
          <p:cNvSpPr/>
          <p:nvPr/>
        </p:nvSpPr>
        <p:spPr>
          <a:xfrm rot="4902664">
            <a:off x="1877865" y="-4769035"/>
            <a:ext cx="2402901" cy="8986445"/>
          </a:xfrm>
          <a:custGeom>
            <a:avLst/>
            <a:gdLst/>
            <a:ahLst/>
            <a:cxnLst/>
            <a:rect l="l" t="t" r="r" b="b"/>
            <a:pathLst>
              <a:path w="2402901" h="8986445">
                <a:moveTo>
                  <a:pt x="0" y="0"/>
                </a:moveTo>
                <a:lnTo>
                  <a:pt x="2402901" y="0"/>
                </a:lnTo>
                <a:lnTo>
                  <a:pt x="2402901" y="8986445"/>
                </a:lnTo>
                <a:lnTo>
                  <a:pt x="0" y="8986445"/>
                </a:lnTo>
                <a:lnTo>
                  <a:pt x="0" y="0"/>
                </a:lnTo>
                <a:close/>
              </a:path>
            </a:pathLst>
          </a:custGeom>
          <a:blipFill>
            <a:blip r:embed="rId4">
              <a:extLst>
                <a:ext uri="{96DAC541-7B7A-43D3-8B79-37D633B846F1}">
                  <asvg:svgBlip xmlns:asvg="http://schemas.microsoft.com/office/drawing/2016/SVG/main" xmlns="" r:embed="rId5"/>
                </a:ext>
              </a:extLst>
            </a:blip>
            <a:stretch>
              <a:fillRect t="-15132" r="-151299"/>
            </a:stretch>
          </a:blipFill>
        </p:spPr>
      </p:sp>
      <p:sp>
        <p:nvSpPr>
          <p:cNvPr id="5" name="Freeform 5"/>
          <p:cNvSpPr/>
          <p:nvPr/>
        </p:nvSpPr>
        <p:spPr>
          <a:xfrm>
            <a:off x="15582280" y="0"/>
            <a:ext cx="2705720" cy="2420390"/>
          </a:xfrm>
          <a:custGeom>
            <a:avLst/>
            <a:gdLst/>
            <a:ahLst/>
            <a:cxnLst/>
            <a:rect l="l" t="t" r="r" b="b"/>
            <a:pathLst>
              <a:path w="2705720" h="2420390">
                <a:moveTo>
                  <a:pt x="0" y="0"/>
                </a:moveTo>
                <a:lnTo>
                  <a:pt x="2705720" y="0"/>
                </a:lnTo>
                <a:lnTo>
                  <a:pt x="2705720" y="2420390"/>
                </a:lnTo>
                <a:lnTo>
                  <a:pt x="0" y="242039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632217">
            <a:off x="771201" y="7129305"/>
            <a:ext cx="2064058" cy="2859526"/>
          </a:xfrm>
          <a:custGeom>
            <a:avLst/>
            <a:gdLst/>
            <a:ahLst/>
            <a:cxnLst/>
            <a:rect l="l" t="t" r="r" b="b"/>
            <a:pathLst>
              <a:path w="2064058" h="2859526">
                <a:moveTo>
                  <a:pt x="0" y="0"/>
                </a:moveTo>
                <a:lnTo>
                  <a:pt x="2064057" y="0"/>
                </a:lnTo>
                <a:lnTo>
                  <a:pt x="2064057" y="2859526"/>
                </a:lnTo>
                <a:lnTo>
                  <a:pt x="0" y="2859526"/>
                </a:lnTo>
                <a:lnTo>
                  <a:pt x="0" y="0"/>
                </a:lnTo>
                <a:close/>
              </a:path>
            </a:pathLst>
          </a:custGeom>
          <a:blipFill>
            <a:blip r:embed="rId8"/>
            <a:stretch>
              <a:fillRect/>
            </a:stretch>
          </a:blipFill>
        </p:spPr>
      </p:sp>
      <p:sp>
        <p:nvSpPr>
          <p:cNvPr id="7" name="Freeform 7"/>
          <p:cNvSpPr/>
          <p:nvPr/>
        </p:nvSpPr>
        <p:spPr>
          <a:xfrm rot="-1027615">
            <a:off x="2216484" y="3220369"/>
            <a:ext cx="5133398" cy="5020327"/>
          </a:xfrm>
          <a:custGeom>
            <a:avLst/>
            <a:gdLst/>
            <a:ahLst/>
            <a:cxnLst/>
            <a:rect l="l" t="t" r="r" b="b"/>
            <a:pathLst>
              <a:path w="5133398" h="5020327">
                <a:moveTo>
                  <a:pt x="0" y="0"/>
                </a:moveTo>
                <a:lnTo>
                  <a:pt x="5133398" y="0"/>
                </a:lnTo>
                <a:lnTo>
                  <a:pt x="5133398" y="5020328"/>
                </a:lnTo>
                <a:lnTo>
                  <a:pt x="0" y="5020328"/>
                </a:lnTo>
                <a:lnTo>
                  <a:pt x="0" y="0"/>
                </a:lnTo>
                <a:close/>
              </a:path>
            </a:pathLst>
          </a:custGeom>
          <a:blipFill>
            <a:blip r:embed="rId9"/>
            <a:stretch>
              <a:fillRect/>
            </a:stretch>
          </a:blipFill>
        </p:spPr>
      </p:sp>
      <p:sp>
        <p:nvSpPr>
          <p:cNvPr id="8" name="TextBox 8"/>
          <p:cNvSpPr txBox="1"/>
          <p:nvPr/>
        </p:nvSpPr>
        <p:spPr>
          <a:xfrm rot="-104985">
            <a:off x="7979530" y="1565906"/>
            <a:ext cx="9078535" cy="1123315"/>
          </a:xfrm>
          <a:prstGeom prst="rect">
            <a:avLst/>
          </a:prstGeom>
        </p:spPr>
        <p:txBody>
          <a:bodyPr lIns="0" tIns="0" rIns="0" bIns="0" rtlCol="0" anchor="t">
            <a:spAutoFit/>
          </a:bodyPr>
          <a:lstStyle/>
          <a:p>
            <a:pPr marL="0" lvl="0" indent="0" algn="ctr" rtl="1">
              <a:lnSpc>
                <a:spcPts val="8959"/>
              </a:lnSpc>
              <a:spcBef>
                <a:spcPct val="0"/>
              </a:spcBef>
            </a:pPr>
            <a:r>
              <a:rPr lang="ar-EG" sz="6399" b="1" dirty="0">
                <a:solidFill>
                  <a:srgbClr val="100F0D"/>
                </a:solidFill>
                <a:latin typeface="Almarai Bold"/>
                <a:ea typeface="Almarai Bold"/>
                <a:cs typeface="Almarai Bold"/>
                <a:sym typeface="Almarai Bold"/>
                <a:rtl/>
              </a:rPr>
              <a:t>من أبرز أعماله </a:t>
            </a:r>
          </a:p>
        </p:txBody>
      </p:sp>
      <p:sp>
        <p:nvSpPr>
          <p:cNvPr id="9" name="TextBox 9"/>
          <p:cNvSpPr txBox="1"/>
          <p:nvPr/>
        </p:nvSpPr>
        <p:spPr>
          <a:xfrm rot="-123523">
            <a:off x="8178395" y="2855714"/>
            <a:ext cx="8971656" cy="6243453"/>
          </a:xfrm>
          <a:prstGeom prst="rect">
            <a:avLst/>
          </a:prstGeom>
        </p:spPr>
        <p:txBody>
          <a:bodyPr lIns="0" tIns="0" rIns="0" bIns="0" rtlCol="0" anchor="t">
            <a:spAutoFit/>
          </a:bodyPr>
          <a:lstStyle/>
          <a:p>
            <a:pPr algn="just" rtl="1">
              <a:lnSpc>
                <a:spcPts val="5522"/>
              </a:lnSpc>
            </a:pPr>
            <a:r>
              <a:rPr lang="ar-EG" sz="3944" dirty="0">
                <a:solidFill>
                  <a:srgbClr val="100F0D"/>
                </a:solidFill>
                <a:latin typeface="Almarai"/>
                <a:ea typeface="Almarai"/>
                <a:cs typeface="Almarai"/>
                <a:sym typeface="Almarai"/>
                <a:rtl/>
              </a:rPr>
              <a:t>كتاب "الكتاب في الجبر والمقابلة"، الذي تابع فيه أعمال الخوارزمي مؤسس علم الجبر وأكمل عليها. تميزت أعمال أبو كامل بدقتها وشموليتها، حيث تناول حلول المعادلات الجبريَّة من الدرجة الثانية والثالثة بطرق منهجية. كما كانت له إسهامات مهمة في تبسيط العمليات الحسابية وتعليمها، مما جعل كتبه مراجع أساسية للعلماء اللاحقين.</a:t>
            </a:r>
          </a:p>
          <a:p>
            <a:pPr algn="just" rtl="1">
              <a:lnSpc>
                <a:spcPts val="5522"/>
              </a:lnSpc>
              <a:spcBef>
                <a:spcPct val="0"/>
              </a:spcBef>
            </a:pPr>
            <a:endParaRPr lang="ar-EG" sz="3944" dirty="0">
              <a:solidFill>
                <a:srgbClr val="100F0D"/>
              </a:solidFill>
              <a:latin typeface="Almarai"/>
              <a:ea typeface="Almarai"/>
              <a:cs typeface="Almarai"/>
              <a:sym typeface="Almarai"/>
              <a:rtl/>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8"/>
                                        </p:tgtEl>
                                        <p:attrNameLst>
                                          <p:attrName>style.color</p:attrName>
                                        </p:attrNameLst>
                                      </p:cBhvr>
                                      <p:by>
                                        <p:hsl h="7200000" s="0" l="0"/>
                                      </p:by>
                                    </p:animClr>
                                    <p:animClr clrSpc="hsl" dir="cw">
                                      <p:cBhvr>
                                        <p:cTn id="7" dur="500" fill="hold"/>
                                        <p:tgtEl>
                                          <p:spTgt spid="8"/>
                                        </p:tgtEl>
                                        <p:attrNameLst>
                                          <p:attrName>fillcolor</p:attrName>
                                        </p:attrNameLst>
                                      </p:cBhvr>
                                      <p:by>
                                        <p:hsl h="7200000" s="0" l="0"/>
                                      </p:by>
                                    </p:animClr>
                                    <p:animClr clrSpc="hsl" dir="cw">
                                      <p:cBhvr>
                                        <p:cTn id="8" dur="500" fill="hold"/>
                                        <p:tgtEl>
                                          <p:spTgt spid="8"/>
                                        </p:tgtEl>
                                        <p:attrNameLst>
                                          <p:attrName>stroke.color</p:attrName>
                                        </p:attrNameLst>
                                      </p:cBhvr>
                                      <p:by>
                                        <p:hsl h="7200000" s="0" l="0"/>
                                      </p:by>
                                    </p:animClr>
                                    <p:set>
                                      <p:cBhvr>
                                        <p:cTn id="9" dur="500" fill="hold"/>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5" presetClass="emph" presetSubtype="0" grpId="0" nodeType="clickEffect">
                                  <p:stCondLst>
                                    <p:cond delay="0"/>
                                  </p:stCondLst>
                                  <p:iterate type="lt">
                                    <p:tmAbs val="25"/>
                                  </p:iterate>
                                  <p:childTnLst>
                                    <p:set>
                                      <p:cBhvr override="childStyle">
                                        <p:cTn id="13" dur="indefinite"/>
                                        <p:tgtEl>
                                          <p:spTgt spid="9"/>
                                        </p:tgtEl>
                                        <p:attrNameLst>
                                          <p:attrName>style.fontWeight</p:attrName>
                                        </p:attrNameLst>
                                      </p:cBhvr>
                                      <p:to>
                                        <p:strVal val="bold"/>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5CDFF"/>
        </a:solidFill>
        <a:effectLst/>
      </p:bgPr>
    </p:bg>
    <p:spTree>
      <p:nvGrpSpPr>
        <p:cNvPr id="1" name=""/>
        <p:cNvGrpSpPr/>
        <p:nvPr/>
      </p:nvGrpSpPr>
      <p:grpSpPr>
        <a:xfrm>
          <a:off x="0" y="0"/>
          <a:ext cx="0" cy="0"/>
          <a:chOff x="0" y="0"/>
          <a:chExt cx="0" cy="0"/>
        </a:xfrm>
      </p:grpSpPr>
      <p:sp>
        <p:nvSpPr>
          <p:cNvPr id="2" name="Freeform 2"/>
          <p:cNvSpPr/>
          <p:nvPr/>
        </p:nvSpPr>
        <p:spPr>
          <a:xfrm rot="8765076">
            <a:off x="13180557" y="-6606347"/>
            <a:ext cx="7373902" cy="12634412"/>
          </a:xfrm>
          <a:custGeom>
            <a:avLst/>
            <a:gdLst/>
            <a:ahLst/>
            <a:cxnLst/>
            <a:rect l="l" t="t" r="r" b="b"/>
            <a:pathLst>
              <a:path w="7373902" h="12634412">
                <a:moveTo>
                  <a:pt x="0" y="0"/>
                </a:moveTo>
                <a:lnTo>
                  <a:pt x="7373903" y="0"/>
                </a:lnTo>
                <a:lnTo>
                  <a:pt x="7373903" y="12634412"/>
                </a:lnTo>
                <a:lnTo>
                  <a:pt x="0" y="1263441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71376">
            <a:off x="-3910819" y="8201021"/>
            <a:ext cx="15830875" cy="3128672"/>
          </a:xfrm>
          <a:custGeom>
            <a:avLst/>
            <a:gdLst/>
            <a:ahLst/>
            <a:cxnLst/>
            <a:rect l="l" t="t" r="r" b="b"/>
            <a:pathLst>
              <a:path w="15830875" h="3128672">
                <a:moveTo>
                  <a:pt x="0" y="0"/>
                </a:moveTo>
                <a:lnTo>
                  <a:pt x="15830875" y="0"/>
                </a:lnTo>
                <a:lnTo>
                  <a:pt x="15830875" y="3128672"/>
                </a:lnTo>
                <a:lnTo>
                  <a:pt x="0" y="3128672"/>
                </a:lnTo>
                <a:lnTo>
                  <a:pt x="0" y="0"/>
                </a:lnTo>
                <a:close/>
              </a:path>
            </a:pathLst>
          </a:custGeom>
          <a:blipFill>
            <a:blip r:embed="rId4">
              <a:extLst>
                <a:ext uri="{96DAC541-7B7A-43D3-8B79-37D633B846F1}">
                  <asvg:svgBlip xmlns:asvg="http://schemas.microsoft.com/office/drawing/2016/SVG/main" xmlns="" r:embed="rId5"/>
                </a:ext>
              </a:extLst>
            </a:blip>
            <a:stretch>
              <a:fillRect t="-106077"/>
            </a:stretch>
          </a:blipFill>
        </p:spPr>
      </p:sp>
      <p:grpSp>
        <p:nvGrpSpPr>
          <p:cNvPr id="4" name="Group 4"/>
          <p:cNvGrpSpPr/>
          <p:nvPr/>
        </p:nvGrpSpPr>
        <p:grpSpPr>
          <a:xfrm>
            <a:off x="2499290" y="1207571"/>
            <a:ext cx="13014051" cy="8050729"/>
            <a:chOff x="0" y="0"/>
            <a:chExt cx="3436686" cy="2125997"/>
          </a:xfrm>
        </p:grpSpPr>
        <p:sp>
          <p:nvSpPr>
            <p:cNvPr id="5" name="Freeform 5"/>
            <p:cNvSpPr/>
            <p:nvPr/>
          </p:nvSpPr>
          <p:spPr>
            <a:xfrm>
              <a:off x="0" y="-1270"/>
              <a:ext cx="3437956" cy="2124727"/>
            </a:xfrm>
            <a:custGeom>
              <a:avLst/>
              <a:gdLst/>
              <a:ahLst/>
              <a:cxnLst/>
              <a:rect l="l" t="t" r="r" b="b"/>
              <a:pathLst>
                <a:path w="3437956" h="2124727">
                  <a:moveTo>
                    <a:pt x="3426527" y="27940"/>
                  </a:moveTo>
                  <a:cubicBezTo>
                    <a:pt x="3417636" y="24130"/>
                    <a:pt x="3408747" y="21590"/>
                    <a:pt x="3399856" y="21590"/>
                  </a:cubicBezTo>
                  <a:cubicBezTo>
                    <a:pt x="3373186" y="20320"/>
                    <a:pt x="3322350" y="20320"/>
                    <a:pt x="3266397" y="17780"/>
                  </a:cubicBezTo>
                  <a:cubicBezTo>
                    <a:pt x="3138506" y="12700"/>
                    <a:pt x="3013279" y="6350"/>
                    <a:pt x="2885387" y="3810"/>
                  </a:cubicBezTo>
                  <a:cubicBezTo>
                    <a:pt x="2781476" y="1270"/>
                    <a:pt x="2680228" y="3810"/>
                    <a:pt x="2576317" y="2540"/>
                  </a:cubicBezTo>
                  <a:cubicBezTo>
                    <a:pt x="2531021" y="2540"/>
                    <a:pt x="2485727" y="0"/>
                    <a:pt x="2440432" y="2540"/>
                  </a:cubicBezTo>
                  <a:cubicBezTo>
                    <a:pt x="2331191" y="10160"/>
                    <a:pt x="2221951" y="11430"/>
                    <a:pt x="2110046" y="8890"/>
                  </a:cubicBezTo>
                  <a:cubicBezTo>
                    <a:pt x="2054093" y="7620"/>
                    <a:pt x="1998141" y="7620"/>
                    <a:pt x="1942188" y="7620"/>
                  </a:cubicBezTo>
                  <a:cubicBezTo>
                    <a:pt x="1840941" y="7620"/>
                    <a:pt x="1739694" y="7620"/>
                    <a:pt x="1638446" y="6350"/>
                  </a:cubicBezTo>
                  <a:cubicBezTo>
                    <a:pt x="1531870" y="5080"/>
                    <a:pt x="482095" y="2540"/>
                    <a:pt x="378183" y="1270"/>
                  </a:cubicBezTo>
                  <a:cubicBezTo>
                    <a:pt x="292922" y="0"/>
                    <a:pt x="210326" y="1270"/>
                    <a:pt x="125065" y="1270"/>
                  </a:cubicBezTo>
                  <a:cubicBezTo>
                    <a:pt x="66448" y="1270"/>
                    <a:pt x="33020" y="3810"/>
                    <a:pt x="5080" y="5080"/>
                  </a:cubicBezTo>
                  <a:cubicBezTo>
                    <a:pt x="3810" y="5080"/>
                    <a:pt x="2540" y="7620"/>
                    <a:pt x="0" y="8890"/>
                  </a:cubicBezTo>
                  <a:cubicBezTo>
                    <a:pt x="1270" y="21590"/>
                    <a:pt x="3810" y="34290"/>
                    <a:pt x="5080" y="46990"/>
                  </a:cubicBezTo>
                  <a:cubicBezTo>
                    <a:pt x="15240" y="131886"/>
                    <a:pt x="16510" y="223374"/>
                    <a:pt x="17780" y="313258"/>
                  </a:cubicBezTo>
                  <a:cubicBezTo>
                    <a:pt x="19050" y="404747"/>
                    <a:pt x="17780" y="496236"/>
                    <a:pt x="16510" y="589329"/>
                  </a:cubicBezTo>
                  <a:cubicBezTo>
                    <a:pt x="15240" y="684028"/>
                    <a:pt x="2540" y="1677564"/>
                    <a:pt x="2540" y="1772263"/>
                  </a:cubicBezTo>
                  <a:cubicBezTo>
                    <a:pt x="2540" y="1865357"/>
                    <a:pt x="1270" y="1958451"/>
                    <a:pt x="0" y="2051545"/>
                  </a:cubicBezTo>
                  <a:cubicBezTo>
                    <a:pt x="0" y="2070117"/>
                    <a:pt x="3810" y="2080277"/>
                    <a:pt x="15240" y="2085357"/>
                  </a:cubicBezTo>
                  <a:cubicBezTo>
                    <a:pt x="22860" y="2089167"/>
                    <a:pt x="31750" y="2091707"/>
                    <a:pt x="40640" y="2092977"/>
                  </a:cubicBezTo>
                  <a:cubicBezTo>
                    <a:pt x="122400" y="2098057"/>
                    <a:pt x="223648" y="2101867"/>
                    <a:pt x="324895" y="2106947"/>
                  </a:cubicBezTo>
                  <a:cubicBezTo>
                    <a:pt x="380848" y="2109487"/>
                    <a:pt x="436800" y="2114567"/>
                    <a:pt x="492752" y="2115837"/>
                  </a:cubicBezTo>
                  <a:cubicBezTo>
                    <a:pt x="586007" y="2118377"/>
                    <a:pt x="1625124" y="2119647"/>
                    <a:pt x="1718378" y="2120917"/>
                  </a:cubicBezTo>
                  <a:cubicBezTo>
                    <a:pt x="1731700" y="2120917"/>
                    <a:pt x="1745022" y="2120917"/>
                    <a:pt x="1758344" y="2120917"/>
                  </a:cubicBezTo>
                  <a:cubicBezTo>
                    <a:pt x="1822290" y="2120917"/>
                    <a:pt x="1888900" y="2119647"/>
                    <a:pt x="1952846" y="2119647"/>
                  </a:cubicBezTo>
                  <a:cubicBezTo>
                    <a:pt x="2027449" y="2119647"/>
                    <a:pt x="2099388" y="2120917"/>
                    <a:pt x="2173991" y="2120917"/>
                  </a:cubicBezTo>
                  <a:cubicBezTo>
                    <a:pt x="2283232" y="2120917"/>
                    <a:pt x="2395137" y="2120917"/>
                    <a:pt x="2504377" y="2120917"/>
                  </a:cubicBezTo>
                  <a:cubicBezTo>
                    <a:pt x="2605625" y="2120917"/>
                    <a:pt x="2706872" y="2122187"/>
                    <a:pt x="2808119" y="2123457"/>
                  </a:cubicBezTo>
                  <a:cubicBezTo>
                    <a:pt x="2853414" y="2123457"/>
                    <a:pt x="2901374" y="2124727"/>
                    <a:pt x="2946668" y="2124727"/>
                  </a:cubicBezTo>
                  <a:cubicBezTo>
                    <a:pt x="3093211" y="2123457"/>
                    <a:pt x="3237088" y="2117107"/>
                    <a:pt x="3376996" y="2117107"/>
                  </a:cubicBezTo>
                  <a:cubicBezTo>
                    <a:pt x="3380806" y="2117107"/>
                    <a:pt x="3385886" y="2114567"/>
                    <a:pt x="3389696" y="2112027"/>
                  </a:cubicBezTo>
                  <a:cubicBezTo>
                    <a:pt x="3394777" y="2108217"/>
                    <a:pt x="3397316" y="2101867"/>
                    <a:pt x="3399856" y="2099327"/>
                  </a:cubicBezTo>
                  <a:cubicBezTo>
                    <a:pt x="3401127" y="2040309"/>
                    <a:pt x="3402396" y="1972896"/>
                    <a:pt x="3403666" y="1905484"/>
                  </a:cubicBezTo>
                  <a:cubicBezTo>
                    <a:pt x="3404936" y="1801154"/>
                    <a:pt x="3415096" y="799593"/>
                    <a:pt x="3416366" y="695264"/>
                  </a:cubicBezTo>
                  <a:cubicBezTo>
                    <a:pt x="3416366" y="632666"/>
                    <a:pt x="3417636" y="570069"/>
                    <a:pt x="3418906" y="507471"/>
                  </a:cubicBezTo>
                  <a:cubicBezTo>
                    <a:pt x="3420177" y="440058"/>
                    <a:pt x="3421446" y="372645"/>
                    <a:pt x="3423986" y="305233"/>
                  </a:cubicBezTo>
                  <a:cubicBezTo>
                    <a:pt x="3425256" y="265106"/>
                    <a:pt x="3425256" y="223374"/>
                    <a:pt x="3430336" y="183248"/>
                  </a:cubicBezTo>
                  <a:cubicBezTo>
                    <a:pt x="3435416" y="135096"/>
                    <a:pt x="3437956" y="88549"/>
                    <a:pt x="3436686" y="44450"/>
                  </a:cubicBezTo>
                  <a:cubicBezTo>
                    <a:pt x="3436686" y="38100"/>
                    <a:pt x="3432877" y="30480"/>
                    <a:pt x="3426527" y="27940"/>
                  </a:cubicBezTo>
                  <a:close/>
                </a:path>
              </a:pathLst>
            </a:custGeom>
            <a:solidFill>
              <a:srgbClr val="FCFEF1"/>
            </a:solidFill>
          </p:spPr>
        </p:sp>
      </p:grpSp>
      <p:sp>
        <p:nvSpPr>
          <p:cNvPr id="6" name="Freeform 6"/>
          <p:cNvSpPr/>
          <p:nvPr/>
        </p:nvSpPr>
        <p:spPr>
          <a:xfrm rot="-214636" flipV="1">
            <a:off x="7618243" y="757935"/>
            <a:ext cx="3051514" cy="1004225"/>
          </a:xfrm>
          <a:custGeom>
            <a:avLst/>
            <a:gdLst/>
            <a:ahLst/>
            <a:cxnLst/>
            <a:rect l="l" t="t" r="r" b="b"/>
            <a:pathLst>
              <a:path w="3051514" h="1004225">
                <a:moveTo>
                  <a:pt x="0" y="1004225"/>
                </a:moveTo>
                <a:lnTo>
                  <a:pt x="3051514" y="1004225"/>
                </a:lnTo>
                <a:lnTo>
                  <a:pt x="3051514" y="0"/>
                </a:lnTo>
                <a:lnTo>
                  <a:pt x="0" y="0"/>
                </a:lnTo>
                <a:lnTo>
                  <a:pt x="0" y="1004225"/>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2081609" y="-269323"/>
            <a:ext cx="2207855" cy="3058741"/>
          </a:xfrm>
          <a:custGeom>
            <a:avLst/>
            <a:gdLst/>
            <a:ahLst/>
            <a:cxnLst/>
            <a:rect l="l" t="t" r="r" b="b"/>
            <a:pathLst>
              <a:path w="2207855" h="3058741">
                <a:moveTo>
                  <a:pt x="0" y="0"/>
                </a:moveTo>
                <a:lnTo>
                  <a:pt x="2207854" y="0"/>
                </a:lnTo>
                <a:lnTo>
                  <a:pt x="2207854" y="3058741"/>
                </a:lnTo>
                <a:lnTo>
                  <a:pt x="0" y="305874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rot="-308596">
            <a:off x="15816613" y="7769120"/>
            <a:ext cx="3382795" cy="2195742"/>
          </a:xfrm>
          <a:custGeom>
            <a:avLst/>
            <a:gdLst/>
            <a:ahLst/>
            <a:cxnLst/>
            <a:rect l="l" t="t" r="r" b="b"/>
            <a:pathLst>
              <a:path w="3382795" h="2195742">
                <a:moveTo>
                  <a:pt x="0" y="0"/>
                </a:moveTo>
                <a:lnTo>
                  <a:pt x="3382795" y="0"/>
                </a:lnTo>
                <a:lnTo>
                  <a:pt x="3382795" y="2195742"/>
                </a:lnTo>
                <a:lnTo>
                  <a:pt x="0" y="219574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rot="-779054">
            <a:off x="18564" y="2273754"/>
            <a:ext cx="2280686" cy="2040177"/>
          </a:xfrm>
          <a:custGeom>
            <a:avLst/>
            <a:gdLst/>
            <a:ahLst/>
            <a:cxnLst/>
            <a:rect l="l" t="t" r="r" b="b"/>
            <a:pathLst>
              <a:path w="2280686" h="2040177">
                <a:moveTo>
                  <a:pt x="0" y="0"/>
                </a:moveTo>
                <a:lnTo>
                  <a:pt x="2280685" y="0"/>
                </a:lnTo>
                <a:lnTo>
                  <a:pt x="2280685" y="2040177"/>
                </a:lnTo>
                <a:lnTo>
                  <a:pt x="0" y="204017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Freeform 10"/>
          <p:cNvSpPr/>
          <p:nvPr/>
        </p:nvSpPr>
        <p:spPr>
          <a:xfrm rot="-1277459">
            <a:off x="-127892" y="-4639"/>
            <a:ext cx="1795366" cy="1795366"/>
          </a:xfrm>
          <a:custGeom>
            <a:avLst/>
            <a:gdLst/>
            <a:ahLst/>
            <a:cxnLst/>
            <a:rect l="l" t="t" r="r" b="b"/>
            <a:pathLst>
              <a:path w="1795366" h="1795366">
                <a:moveTo>
                  <a:pt x="0" y="0"/>
                </a:moveTo>
                <a:lnTo>
                  <a:pt x="1795366" y="0"/>
                </a:lnTo>
                <a:lnTo>
                  <a:pt x="1795366" y="1795366"/>
                </a:lnTo>
                <a:lnTo>
                  <a:pt x="0" y="179536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1" name="Freeform 11"/>
          <p:cNvSpPr/>
          <p:nvPr/>
        </p:nvSpPr>
        <p:spPr>
          <a:xfrm>
            <a:off x="12048211" y="114064"/>
            <a:ext cx="6239789" cy="3494282"/>
          </a:xfrm>
          <a:custGeom>
            <a:avLst/>
            <a:gdLst/>
            <a:ahLst/>
            <a:cxnLst/>
            <a:rect l="l" t="t" r="r" b="b"/>
            <a:pathLst>
              <a:path w="6239789" h="3494282">
                <a:moveTo>
                  <a:pt x="0" y="0"/>
                </a:moveTo>
                <a:lnTo>
                  <a:pt x="6239789" y="0"/>
                </a:lnTo>
                <a:lnTo>
                  <a:pt x="6239789" y="3494282"/>
                </a:lnTo>
                <a:lnTo>
                  <a:pt x="0" y="3494282"/>
                </a:lnTo>
                <a:lnTo>
                  <a:pt x="0" y="0"/>
                </a:lnTo>
                <a:close/>
              </a:path>
            </a:pathLst>
          </a:custGeom>
          <a:blipFill>
            <a:blip r:embed="rId16"/>
            <a:stretch>
              <a:fillRect/>
            </a:stretch>
          </a:blipFill>
        </p:spPr>
      </p:sp>
      <p:sp>
        <p:nvSpPr>
          <p:cNvPr id="12" name="TextBox 12"/>
          <p:cNvSpPr txBox="1"/>
          <p:nvPr/>
        </p:nvSpPr>
        <p:spPr>
          <a:xfrm>
            <a:off x="3596531" y="4255697"/>
            <a:ext cx="11094938" cy="5857242"/>
          </a:xfrm>
          <a:prstGeom prst="rect">
            <a:avLst/>
          </a:prstGeom>
        </p:spPr>
        <p:txBody>
          <a:bodyPr lIns="0" tIns="0" rIns="0" bIns="0" rtlCol="0" anchor="t">
            <a:spAutoFit/>
          </a:bodyPr>
          <a:lstStyle/>
          <a:p>
            <a:pPr algn="ctr" rtl="1">
              <a:lnSpc>
                <a:spcPts val="6159"/>
              </a:lnSpc>
              <a:spcBef>
                <a:spcPct val="0"/>
              </a:spcBef>
            </a:pPr>
            <a:r>
              <a:rPr lang="ar-EG" sz="4399" dirty="0">
                <a:solidFill>
                  <a:srgbClr val="100F0D"/>
                </a:solidFill>
                <a:latin typeface="Almarai"/>
                <a:ea typeface="Almarai"/>
                <a:cs typeface="Almarai"/>
                <a:sym typeface="Almarai"/>
                <a:rtl/>
              </a:rPr>
              <a:t>من ضمن إنجازاته البارزة أيضًا كان عمله في تطوير مفهوم العدد النسبي، حيث تناول الأعداد الكسرية بطرق أكثر منهجية، مما ساعد في تحسين فهم العمليات الحسابية. كما تناول مسائل تتعلق بالأعداد الأولية، مما يظهر تنوع اهتماماته وعمق معرفته في الرياضيات.</a:t>
            </a:r>
          </a:p>
          <a:p>
            <a:pPr algn="ctr" rtl="1">
              <a:lnSpc>
                <a:spcPts val="9659"/>
              </a:lnSpc>
              <a:spcBef>
                <a:spcPct val="0"/>
              </a:spcBef>
            </a:pPr>
            <a:endParaRPr lang="ar-EG" sz="4399" dirty="0">
              <a:solidFill>
                <a:srgbClr val="100F0D"/>
              </a:solidFill>
              <a:latin typeface="Almarai"/>
              <a:ea typeface="Almarai"/>
              <a:cs typeface="Almarai"/>
              <a:sym typeface="Almarai"/>
              <a:rtl/>
            </a:endParaRPr>
          </a:p>
        </p:txBody>
      </p:sp>
      <p:sp>
        <p:nvSpPr>
          <p:cNvPr id="13" name="TextBox 13"/>
          <p:cNvSpPr txBox="1"/>
          <p:nvPr/>
        </p:nvSpPr>
        <p:spPr>
          <a:xfrm>
            <a:off x="5570494" y="2485031"/>
            <a:ext cx="7147013" cy="1123315"/>
          </a:xfrm>
          <a:prstGeom prst="rect">
            <a:avLst/>
          </a:prstGeom>
        </p:spPr>
        <p:txBody>
          <a:bodyPr lIns="0" tIns="0" rIns="0" bIns="0" rtlCol="0" anchor="t">
            <a:spAutoFit/>
          </a:bodyPr>
          <a:lstStyle/>
          <a:p>
            <a:pPr algn="ctr" rtl="1">
              <a:lnSpc>
                <a:spcPts val="8959"/>
              </a:lnSpc>
              <a:spcBef>
                <a:spcPct val="0"/>
              </a:spcBef>
            </a:pPr>
            <a:r>
              <a:rPr lang="ar-EG" sz="6399" b="1" dirty="0">
                <a:solidFill>
                  <a:srgbClr val="100F0D"/>
                </a:solidFill>
                <a:latin typeface="Almarai Bold"/>
                <a:ea typeface="Almarai Bold"/>
                <a:cs typeface="Almarai Bold"/>
                <a:sym typeface="Almarai Bold"/>
                <a:rtl/>
              </a:rPr>
              <a:t>إنجازاته</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200</Words>
  <Application>Microsoft Office PowerPoint</Application>
  <PresentationFormat>Custom</PresentationFormat>
  <Paragraphs>8</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Almarai Bold</vt:lpstr>
      <vt:lpstr>Arial</vt:lpstr>
      <vt:lpstr>Almarai</vt:lpstr>
      <vt:lpstr>Calibri</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أبو كامل شجاع بن أسلم</dc:title>
  <cp:lastModifiedBy>Microsoft account</cp:lastModifiedBy>
  <cp:revision>2</cp:revision>
  <dcterms:created xsi:type="dcterms:W3CDTF">2006-08-16T00:00:00Z</dcterms:created>
  <dcterms:modified xsi:type="dcterms:W3CDTF">2025-11-10T15:43:00Z</dcterms:modified>
  <dc:identifier>DAG4T5fkeXA</dc:identifier>
</cp:coreProperties>
</file>