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543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/>
            <a:r>
              <a:rPr lang="ar-JO" sz="4700" dirty="0"/>
              <a:t>شخصيتي الأدبية</a:t>
            </a:r>
            <a:br>
              <a:rPr lang="ar-JO" sz="4700" dirty="0"/>
            </a:br>
            <a:r>
              <a:rPr lang="ar-JO" sz="4700" dirty="0"/>
              <a:t> جبران خليل جبران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/>
          </a:bodyPr>
          <a:lstStyle/>
          <a:p>
            <a:pPr algn="l"/>
            <a:r>
              <a:rPr lang="ar-JO" dirty="0">
                <a:solidFill>
                  <a:srgbClr val="002060"/>
                </a:solidFill>
              </a:rPr>
              <a:t>إعداد الطالبة تاليا عيسى خليف</a:t>
            </a:r>
          </a:p>
          <a:p>
            <a:r>
              <a:rPr lang="ar-JO" dirty="0">
                <a:solidFill>
                  <a:srgbClr val="002060"/>
                </a:solidFill>
              </a:rPr>
              <a:t>السابع أ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من قراءاتي: صدق جبران… – Assarih">
            <a:extLst>
              <a:ext uri="{FF2B5EF4-FFF2-40B4-BE49-F238E27FC236}">
                <a16:creationId xmlns:a16="http://schemas.microsoft.com/office/drawing/2014/main" id="{2AFFEDDF-2784-CD47-B133-D375D33BB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9" r="20683" b="-1"/>
          <a:stretch>
            <a:fillRect/>
          </a:stretch>
        </p:blipFill>
        <p:spPr bwMode="auto"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osary School - Marj Elhamam مدرسة راهبات الوردية - مرج الحمام">
            <a:extLst>
              <a:ext uri="{FF2B5EF4-FFF2-40B4-BE49-F238E27FC236}">
                <a16:creationId xmlns:a16="http://schemas.microsoft.com/office/drawing/2014/main" id="{EB87725F-7485-1A4D-86A0-55A7C51CB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92" y="1748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ar-JO" sz="4700"/>
              <a:t>حياته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 fontScale="92500" lnSpcReduction="20000"/>
          </a:bodyPr>
          <a:lstStyle/>
          <a:p>
            <a:pPr algn="r" rtl="1"/>
            <a:r>
              <a:rPr lang="ar-JO" sz="1900"/>
              <a:t>و</a:t>
            </a:r>
            <a:r>
              <a:rPr lang="ar-JO" sz="3500"/>
              <a:t>لِد جبران خليل جبران في بلدة بشرّي بلبنان عام 1883.</a:t>
            </a:r>
          </a:p>
          <a:p>
            <a:pPr algn="r" rtl="1"/>
            <a:r>
              <a:rPr lang="ar-JO" sz="3500"/>
              <a:t>هاجر مع عائلته إلى الولايات المتحدة وهو في الثانية عشرة من عمره.</a:t>
            </a:r>
          </a:p>
          <a:p>
            <a:pPr algn="r" rtl="1"/>
            <a:r>
              <a:rPr lang="ar-JO" sz="3500"/>
              <a:t>درس الفن في باريس، وبدأ يكتب باللغتين العربية والإنجليزية.</a:t>
            </a:r>
          </a:p>
          <a:p>
            <a:pPr algn="r" rtl="1"/>
            <a:r>
              <a:rPr lang="ar-JO" sz="3500"/>
              <a:t>تُوفي في نيويورك عام 1931، ودُفن في لبنان.</a:t>
            </a:r>
            <a:endParaRPr lang="ar-JO" sz="3500" dirty="0"/>
          </a:p>
        </p:txBody>
      </p:sp>
      <p:pic>
        <p:nvPicPr>
          <p:cNvPr id="2052" name="Picture 4" descr="مسيحي ودافع عن الإسلام، نصف عائلته توفيت بنفس مرضه.. ما لا تعرفه عن جبران  خليل جبران (صور)">
            <a:extLst>
              <a:ext uri="{FF2B5EF4-FFF2-40B4-BE49-F238E27FC236}">
                <a16:creationId xmlns:a16="http://schemas.microsoft.com/office/drawing/2014/main" id="{370D0E1C-6803-92F3-5D9C-63B960F9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83" y="1851804"/>
            <a:ext cx="3275598" cy="44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كتاب &quot;النبي&quot;.. دليلك إلى كلاسيكيات ثالث أكثر الشعراء مبيعا في التاريخ &quot;جبران  خليل جبران&quot; | ثقافة | الجزيرة نت">
            <a:extLst>
              <a:ext uri="{FF2B5EF4-FFF2-40B4-BE49-F238E27FC236}">
                <a16:creationId xmlns:a16="http://schemas.microsoft.com/office/drawing/2014/main" id="{9417BDA6-781E-5DC4-D208-359CFDA4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/>
          <a:stretch>
            <a:fillRect/>
          </a:stretch>
        </p:blipFill>
        <p:spPr bwMode="auto">
          <a:xfrm>
            <a:off x="20" y="-2"/>
            <a:ext cx="40576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ar-JO" sz="3600" dirty="0"/>
              <a:t>من أبرز أعماله الأدبية:</a:t>
            </a:r>
            <a:br>
              <a:rPr lang="ar-JO" sz="3600" dirty="0"/>
            </a:br>
            <a:endParaRPr lang="ar-JO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630" y="2364920"/>
            <a:ext cx="4980317" cy="4008408"/>
          </a:xfrm>
        </p:spPr>
        <p:txBody>
          <a:bodyPr anchor="ctr">
            <a:normAutofit/>
          </a:bodyPr>
          <a:lstStyle/>
          <a:p>
            <a:pPr algn="r" rtl="1"/>
            <a:r>
              <a:rPr lang="ar-JO" dirty="0"/>
              <a:t>النبي أشهر كتبه، تُرجم إلى أكثر من 100 لغة.</a:t>
            </a:r>
          </a:p>
          <a:p>
            <a:pPr algn="r" rtl="1"/>
            <a:r>
              <a:rPr lang="ar-JO" dirty="0"/>
              <a:t>الأجنحة المتكسرة: رواية عن الحب والمجتمع.</a:t>
            </a:r>
          </a:p>
          <a:p>
            <a:pPr algn="r" rtl="1"/>
            <a:r>
              <a:rPr lang="ar-JO" dirty="0"/>
              <a:t>دمعة وابتسامة: مجموعة من المقالات والقصص القصيرة.</a:t>
            </a:r>
          </a:p>
          <a:p>
            <a:pPr algn="r" rtl="1"/>
            <a:r>
              <a:rPr lang="ar-JO" dirty="0"/>
              <a:t>رمل وزبد، العواصف، المواكب.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/>
          </a:bodyPr>
          <a:lstStyle/>
          <a:p>
            <a:r>
              <a:t>إنجازاته وأثره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96" y="1825625"/>
            <a:ext cx="4166000" cy="3390481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ar-JO" sz="2700" dirty="0"/>
              <a:t>ترك جبران أثراً كبيراً في الأدب والفن العالمي.</a:t>
            </a:r>
          </a:p>
          <a:p>
            <a:pPr algn="r" rtl="1">
              <a:lnSpc>
                <a:spcPct val="90000"/>
              </a:lnSpc>
            </a:pPr>
            <a:r>
              <a:rPr lang="ar-JO" sz="2700" dirty="0"/>
              <a:t>✦ مزج بين الفلسفة والشعر والرسم بأسلوب فريد.</a:t>
            </a:r>
          </a:p>
          <a:p>
            <a:pPr algn="r" rtl="1">
              <a:lnSpc>
                <a:spcPct val="90000"/>
              </a:lnSpc>
            </a:pPr>
            <a:r>
              <a:rPr lang="ar-JO" sz="2700" dirty="0"/>
              <a:t>✦ يُعتبر من مؤسسي الأدب المهجري في المهجر الأمريكي.</a:t>
            </a:r>
          </a:p>
          <a:p>
            <a:pPr algn="r" rtl="1">
              <a:lnSpc>
                <a:spcPct val="90000"/>
              </a:lnSpc>
            </a:pPr>
            <a:r>
              <a:rPr lang="ar-JO" sz="2700" dirty="0"/>
              <a:t>✦ كلماته تُلهم الملايين حول العالم حتى اليوم.</a:t>
            </a:r>
          </a:p>
          <a:p>
            <a:pPr marL="0" indent="0">
              <a:lnSpc>
                <a:spcPct val="90000"/>
              </a:lnSpc>
              <a:buNone/>
            </a:pPr>
            <a:endParaRPr lang="ar-JO" sz="2700" dirty="0"/>
          </a:p>
        </p:txBody>
      </p:sp>
      <p:sp>
        <p:nvSpPr>
          <p:cNvPr id="4107" name="Oval 410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روائع اقوال جبران خليل جبران الجزء السابع">
            <a:extLst>
              <a:ext uri="{FF2B5EF4-FFF2-40B4-BE49-F238E27FC236}">
                <a16:creationId xmlns:a16="http://schemas.microsoft.com/office/drawing/2014/main" id="{EB149A37-B3E0-D068-6742-6AE167B54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-1" r="-1" b="4"/>
          <a:stretch>
            <a:fillRect/>
          </a:stretch>
        </p:blipFill>
        <p:spPr bwMode="auto">
          <a:xfrm>
            <a:off x="4400680" y="2727729"/>
            <a:ext cx="4743319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Arc 410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جبران خليل جبران رسامًا | حبر">
            <a:extLst>
              <a:ext uri="{FF2B5EF4-FFF2-40B4-BE49-F238E27FC236}">
                <a16:creationId xmlns:a16="http://schemas.microsoft.com/office/drawing/2014/main" id="{FE78B540-7BCB-5AE7-E0B9-D5CA2F91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r="-3" b="2052"/>
          <a:stretch>
            <a:fillRect/>
          </a:stretch>
        </p:blipFill>
        <p:spPr bwMode="auto"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ar-JO" sz="4700"/>
              <a:t>الخاتمة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976416"/>
            <a:ext cx="3413329" cy="3791408"/>
          </a:xfrm>
        </p:spPr>
        <p:txBody>
          <a:bodyPr>
            <a:normAutofit/>
          </a:bodyPr>
          <a:lstStyle/>
          <a:p>
            <a:pPr algn="r" rtl="1"/>
            <a:r>
              <a:rPr lang="ar-JO" sz="2800" dirty="0"/>
              <a:t>جبران خليل جبران ليس مجرد كاتب أو شاعر، بل كان فيلسوفاً وفناناً جعل من كلماته جسراً بين الشرق والغرب.</a:t>
            </a:r>
          </a:p>
          <a:p>
            <a:pPr algn="r" rtl="1"/>
            <a:r>
              <a:rPr lang="ar-JO" sz="2800" dirty="0"/>
              <a:t>تعلمنا من سيرته أن الإبداع لا يعرف حدوداً.</a:t>
            </a:r>
          </a:p>
        </p:txBody>
      </p:sp>
      <p:pic>
        <p:nvPicPr>
          <p:cNvPr id="6" name="Picture 5" descr="A person sitting at a desk with a pen and paper&#10;&#10;AI-generated content may be incorrect.">
            <a:extLst>
              <a:ext uri="{FF2B5EF4-FFF2-40B4-BE49-F238E27FC236}">
                <a16:creationId xmlns:a16="http://schemas.microsoft.com/office/drawing/2014/main" id="{6EFCE45B-AD03-AB30-ADA3-09B7B2BD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38" r="20337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171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شخصيتي الأدبية  جبران خليل جبران</vt:lpstr>
      <vt:lpstr>حياته</vt:lpstr>
      <vt:lpstr>من أبرز أعماله الأدبية: </vt:lpstr>
      <vt:lpstr>إنجازاته وأثره</vt:lpstr>
      <vt:lpstr>الخاتمة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Issa Khlief</dc:creator>
  <cp:keywords/>
  <dc:description>generated using python-pptx</dc:description>
  <cp:lastModifiedBy>eshtrakati31</cp:lastModifiedBy>
  <cp:revision>6</cp:revision>
  <dcterms:created xsi:type="dcterms:W3CDTF">2013-01-27T09:14:16Z</dcterms:created>
  <dcterms:modified xsi:type="dcterms:W3CDTF">2025-11-10T14:53:42Z</dcterms:modified>
  <cp:category/>
</cp:coreProperties>
</file>