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81" r:id="rId5"/>
    <p:sldId id="284" r:id="rId6"/>
    <p:sldId id="280" r:id="rId7"/>
    <p:sldId id="278" r:id="rId8"/>
    <p:sldId id="261" r:id="rId9"/>
    <p:sldId id="273" r:id="rId10"/>
    <p:sldId id="28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879" autoAdjust="0"/>
  </p:normalViewPr>
  <p:slideViewPr>
    <p:cSldViewPr snapToGrid="0">
      <p:cViewPr varScale="1">
        <p:scale>
          <a:sx n="78" d="100"/>
          <a:sy n="78" d="100"/>
        </p:scale>
        <p:origin x="878" y="86"/>
      </p:cViewPr>
      <p:guideLst/>
    </p:cSldViewPr>
  </p:slideViewPr>
  <p:outlineViewPr>
    <p:cViewPr>
      <p:scale>
        <a:sx n="33" d="100"/>
        <a:sy n="33" d="100"/>
      </p:scale>
      <p:origin x="0" y="-4032"/>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10/11/2025</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E048-FAD0-D943-9A17-3C4CB7633182}" type="datetimeFigureOut">
              <a:rPr lang="en-US" smtClean="0"/>
              <a:t>10/11/2025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47812-3409-784D-BAE7-ABE53735D59F}" type="slidenum">
              <a:rPr lang="en-US" smtClean="0"/>
              <a:t>‹#›</a:t>
            </a:fld>
            <a:endParaRPr lang="en-US"/>
          </a:p>
        </p:txBody>
      </p:sp>
    </p:spTree>
    <p:extLst>
      <p:ext uri="{BB962C8B-B14F-4D97-AF65-F5344CB8AC3E}">
        <p14:creationId xmlns:p14="http://schemas.microsoft.com/office/powerpoint/2010/main" val="10150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3A35-1FA6-84F9-C9C9-8EFD760A5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CDB01-A300-500A-E9FF-5021D5B21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90371-6E13-9BA6-3274-E7DFC0AA83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DD689E-823E-FB48-22C9-BEE63C553E8C}"/>
              </a:ext>
            </a:extLst>
          </p:cNvPr>
          <p:cNvSpPr>
            <a:spLocks noGrp="1"/>
          </p:cNvSpPr>
          <p:nvPr>
            <p:ph type="sldNum" sz="quarter" idx="5"/>
          </p:nvPr>
        </p:nvSpPr>
        <p:spPr/>
        <p:txBody>
          <a:bodyPr/>
          <a:lstStyle/>
          <a:p>
            <a:fld id="{55247812-3409-784D-BAE7-ABE53735D59F}" type="slidenum">
              <a:rPr lang="en-US" smtClean="0"/>
              <a:t>2</a:t>
            </a:fld>
            <a:endParaRPr lang="en-US"/>
          </a:p>
        </p:txBody>
      </p:sp>
    </p:spTree>
    <p:extLst>
      <p:ext uri="{BB962C8B-B14F-4D97-AF65-F5344CB8AC3E}">
        <p14:creationId xmlns:p14="http://schemas.microsoft.com/office/powerpoint/2010/main" val="2217294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247812-3409-784D-BAE7-ABE53735D59F}" type="slidenum">
              <a:rPr lang="en-US" smtClean="0"/>
              <a:t>3</a:t>
            </a:fld>
            <a:endParaRPr lang="en-US"/>
          </a:p>
        </p:txBody>
      </p:sp>
    </p:spTree>
    <p:extLst>
      <p:ext uri="{BB962C8B-B14F-4D97-AF65-F5344CB8AC3E}">
        <p14:creationId xmlns:p14="http://schemas.microsoft.com/office/powerpoint/2010/main" val="2295017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4</a:t>
            </a:fld>
            <a:endParaRPr lang="en-US"/>
          </a:p>
        </p:txBody>
      </p:sp>
    </p:spTree>
    <p:extLst>
      <p:ext uri="{BB962C8B-B14F-4D97-AF65-F5344CB8AC3E}">
        <p14:creationId xmlns:p14="http://schemas.microsoft.com/office/powerpoint/2010/main" val="854501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5</a:t>
            </a:fld>
            <a:endParaRPr lang="en-US"/>
          </a:p>
        </p:txBody>
      </p:sp>
    </p:spTree>
    <p:extLst>
      <p:ext uri="{BB962C8B-B14F-4D97-AF65-F5344CB8AC3E}">
        <p14:creationId xmlns:p14="http://schemas.microsoft.com/office/powerpoint/2010/main" val="838339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247812-3409-784D-BAE7-ABE53735D59F}" type="slidenum">
              <a:rPr lang="en-US" smtClean="0"/>
              <a:t>6</a:t>
            </a:fld>
            <a:endParaRPr lang="en-US"/>
          </a:p>
        </p:txBody>
      </p:sp>
    </p:spTree>
    <p:extLst>
      <p:ext uri="{BB962C8B-B14F-4D97-AF65-F5344CB8AC3E}">
        <p14:creationId xmlns:p14="http://schemas.microsoft.com/office/powerpoint/2010/main" val="3155431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7A7F58C7-D277-8F14-F024-4B41D20D054F}"/>
              </a:ext>
            </a:extLst>
          </p:cNvPr>
          <p:cNvSpPr>
            <a:spLocks noGrp="1"/>
          </p:cNvSpPr>
          <p:nvPr>
            <p:ph type="pic" sz="quarter" idx="10"/>
          </p:nvPr>
        </p:nvSpPr>
        <p:spPr>
          <a:xfrm>
            <a:off x="0" y="0"/>
            <a:ext cx="12192000"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1524000" y="2286000"/>
            <a:ext cx="9144000" cy="2286000"/>
          </a:xfrm>
        </p:spPr>
        <p:txBody>
          <a:bodyPr anchor="ctr" anchorCtr="0">
            <a:noAutofit/>
          </a:bodyPr>
          <a:lstStyle>
            <a:lvl1pPr algn="ctr">
              <a:defRPr sz="4800">
                <a:solidFill>
                  <a:schemeClr val="bg1"/>
                </a:solidFill>
              </a:defRPr>
            </a:lvl1pPr>
          </a:lstStyle>
          <a:p>
            <a:r>
              <a:rPr lang="en-US" dirty="0"/>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8" name="Content Placeholder 10">
            <a:extLst>
              <a:ext uri="{FF2B5EF4-FFF2-40B4-BE49-F238E27FC236}">
                <a16:creationId xmlns:a16="http://schemas.microsoft.com/office/drawing/2014/main" id="{A524C1E0-92FE-D7D2-83A7-46D29A838874}"/>
              </a:ext>
            </a:extLst>
          </p:cNvPr>
          <p:cNvSpPr>
            <a:spLocks noGrp="1"/>
          </p:cNvSpPr>
          <p:nvPr>
            <p:ph sz="quarter" idx="15" hasCustomPrompt="1"/>
          </p:nvPr>
        </p:nvSpPr>
        <p:spPr>
          <a:xfrm>
            <a:off x="838200"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427E0367-8E38-8905-DC9A-D0C376A591A7}"/>
              </a:ext>
            </a:extLst>
          </p:cNvPr>
          <p:cNvSpPr>
            <a:spLocks noGrp="1"/>
          </p:cNvSpPr>
          <p:nvPr>
            <p:ph sz="quarter" idx="16" hasCustomPrompt="1"/>
          </p:nvPr>
        </p:nvSpPr>
        <p:spPr>
          <a:xfrm>
            <a:off x="6219464"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3D847DE-29F2-8ABB-1718-34BED4F37718}"/>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10/11/2025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lvl1pPr algn="ctr">
              <a:defRPr sz="32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613186" y="2107800"/>
            <a:ext cx="10965628" cy="3920196"/>
          </a:xfrm>
        </p:spPr>
        <p:txBody>
          <a:bodyPr/>
          <a:lstStyle>
            <a:lvl1pPr>
              <a:defRPr/>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10/11/2025</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6EE6F3F-63EB-5C0E-2307-3B7CBBA1C374}"/>
              </a:ext>
            </a:extLst>
          </p:cNvPr>
          <p:cNvSpPr>
            <a:spLocks noGrp="1"/>
          </p:cNvSpPr>
          <p:nvPr>
            <p:ph type="pic" sz="quarter" idx="11"/>
          </p:nvPr>
        </p:nvSpPr>
        <p:spPr>
          <a:xfrm>
            <a:off x="0" y="0"/>
            <a:ext cx="12192000" cy="6858000"/>
          </a:xfrm>
          <a:solidFill>
            <a:schemeClr val="tx1"/>
          </a:solidFill>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1362437" y="400485"/>
            <a:ext cx="9467127" cy="2527911"/>
          </a:xfrm>
        </p:spPr>
        <p:txBody>
          <a:bodyPr anchor="b">
            <a:noAutofit/>
          </a:bodyPr>
          <a:lstStyle>
            <a:lvl1pPr algn="ctr">
              <a:spcBef>
                <a:spcPts val="1000"/>
              </a:spcBef>
              <a:defRPr>
                <a:solidFill>
                  <a:schemeClr val="bg1"/>
                </a:solidFill>
              </a:defRPr>
            </a:lvl1pPr>
          </a:lstStyle>
          <a:p>
            <a:r>
              <a:rPr lang="en-US" dirty="0"/>
              <a:t>Click to add title</a:t>
            </a:r>
          </a:p>
        </p:txBody>
      </p:sp>
      <p:sp>
        <p:nvSpPr>
          <p:cNvPr id="10" name="Text Placeholder 9">
            <a:extLst>
              <a:ext uri="{FF2B5EF4-FFF2-40B4-BE49-F238E27FC236}">
                <a16:creationId xmlns:a16="http://schemas.microsoft.com/office/drawing/2014/main" id="{E12DA517-30B0-BC62-0422-F995FB9189E2}"/>
              </a:ext>
            </a:extLst>
          </p:cNvPr>
          <p:cNvSpPr>
            <a:spLocks noGrp="1"/>
          </p:cNvSpPr>
          <p:nvPr>
            <p:ph type="body" sz="quarter" idx="10" hasCustomPrompt="1"/>
          </p:nvPr>
        </p:nvSpPr>
        <p:spPr>
          <a:xfrm>
            <a:off x="1362075" y="3738622"/>
            <a:ext cx="9467850" cy="2527911"/>
          </a:xfrm>
        </p:spPr>
        <p:txBody>
          <a:bodyPr>
            <a:normAutofit/>
          </a:bodyPr>
          <a:lstStyle>
            <a:lvl1pPr marL="0" indent="0" algn="ctr">
              <a:spcBef>
                <a:spcPts val="1000"/>
              </a:spcBef>
              <a:buNone/>
              <a:defRPr sz="1800">
                <a:solidFill>
                  <a:schemeClr val="bg1"/>
                </a:solidFill>
              </a:defRPr>
            </a:lvl1pPr>
            <a:lvl2pPr marL="457200" indent="0" algn="ctr">
              <a:spcBef>
                <a:spcPts val="1000"/>
              </a:spcBef>
              <a:buNone/>
              <a:defRPr sz="1800">
                <a:solidFill>
                  <a:schemeClr val="bg1"/>
                </a:solidFill>
              </a:defRPr>
            </a:lvl2pPr>
            <a:lvl3pPr marL="914400" indent="0" algn="ctr">
              <a:spcBef>
                <a:spcPts val="1000"/>
              </a:spcBef>
              <a:buNone/>
              <a:defRPr sz="1800">
                <a:solidFill>
                  <a:schemeClr val="bg1"/>
                </a:solidFill>
              </a:defRPr>
            </a:lvl3pPr>
            <a:lvl4pPr marL="1371600" indent="0" algn="ctr">
              <a:spcBef>
                <a:spcPts val="1000"/>
              </a:spcBef>
              <a:buNone/>
              <a:defRPr sz="1800">
                <a:solidFill>
                  <a:schemeClr val="bg1"/>
                </a:solidFill>
              </a:defRPr>
            </a:lvl4pPr>
            <a:lvl5pPr marL="1828800" indent="0" algn="ctr">
              <a:spcBef>
                <a:spcPts val="1000"/>
              </a:spcBef>
              <a:buNone/>
              <a:defRPr sz="1800">
                <a:solidFill>
                  <a:schemeClr val="bg1"/>
                </a:solidFill>
              </a:defRPr>
            </a:lvl5pPr>
          </a:lstStyle>
          <a:p>
            <a:pPr lvl="0"/>
            <a:r>
              <a:rPr lang="en-US" dirty="0"/>
              <a:t>Click to add text</a:t>
            </a:r>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562816" y="457200"/>
            <a:ext cx="4837176" cy="1993392"/>
          </a:xfrm>
        </p:spPr>
        <p:txBody>
          <a:bodyPr anchor="b">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6B8CBAD6-FC79-B2BB-0B67-26429A6D4C8C}"/>
              </a:ext>
            </a:extLst>
          </p:cNvPr>
          <p:cNvSpPr>
            <a:spLocks noGrp="1"/>
          </p:cNvSpPr>
          <p:nvPr>
            <p:ph type="pic" sz="quarter" idx="10"/>
          </p:nvPr>
        </p:nvSpPr>
        <p:spPr>
          <a:xfrm>
            <a:off x="-28882" y="0"/>
            <a:ext cx="6115050" cy="6858000"/>
          </a:xfrm>
          <a:prstGeom prst="parallelogram">
            <a:avLst/>
          </a:prstGeom>
          <a:ln>
            <a:noFill/>
          </a:ln>
        </p:spPr>
        <p:txBody>
          <a:bodyPr tIns="0">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562818" y="2752344"/>
            <a:ext cx="4837174" cy="3136392"/>
          </a:xfrm>
        </p:spPr>
        <p:txBody>
          <a:bodyPr anchor="t" anchorCtr="0">
            <a:normAutofit/>
          </a:bodyPr>
          <a:lstStyle>
            <a:lvl1pPr marL="0" indent="0">
              <a:lnSpc>
                <a:spcPct val="150000"/>
              </a:lnSpc>
              <a:spcBef>
                <a:spcPts val="1000"/>
              </a:spcBef>
              <a:buNone/>
              <a:defRPr sz="1800" cap="all" spc="300" baseline="0"/>
            </a:lvl1pPr>
            <a:lvl2pPr marL="457200" indent="0">
              <a:lnSpc>
                <a:spcPct val="150000"/>
              </a:lnSpc>
              <a:spcBef>
                <a:spcPts val="1000"/>
              </a:spcBef>
              <a:buNone/>
              <a:defRPr sz="1800" cap="all" spc="300" baseline="0"/>
            </a:lvl2pPr>
            <a:lvl3pPr marL="914400" indent="0">
              <a:lnSpc>
                <a:spcPct val="150000"/>
              </a:lnSpc>
              <a:spcBef>
                <a:spcPts val="1000"/>
              </a:spcBef>
              <a:buNone/>
              <a:defRPr sz="1800" cap="all" spc="300" baseline="0"/>
            </a:lvl3pPr>
            <a:lvl4pPr marL="1371600" indent="0">
              <a:lnSpc>
                <a:spcPct val="150000"/>
              </a:lnSpc>
              <a:spcBef>
                <a:spcPts val="1000"/>
              </a:spcBef>
              <a:buNone/>
              <a:defRPr sz="1800" cap="all" spc="300" baseline="0"/>
            </a:lvl4pPr>
            <a:lvl5pPr marL="1828800" indent="0">
              <a:lnSpc>
                <a:spcPct val="150000"/>
              </a:lnSpc>
              <a:spcBef>
                <a:spcPts val="1000"/>
              </a:spcBef>
              <a:buNone/>
              <a:defRPr sz="1800" cap="all" spc="3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934796A3-781D-5244-DAB8-2D6EE0AC3B70}"/>
              </a:ext>
              <a:ext uri="{C183D7F6-B498-43B3-948B-1728B52AA6E4}">
                <adec:decorative xmlns:adec="http://schemas.microsoft.com/office/drawing/2017/decorative" val="1"/>
              </a:ext>
            </a:extLst>
          </p:cNvPr>
          <p:cNvSpPr/>
          <p:nvPr userDrawn="1"/>
        </p:nvSpPr>
        <p:spPr>
          <a:xfrm>
            <a:off x="6562817"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43880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1117600" y="762000"/>
            <a:ext cx="5066250" cy="2900680"/>
          </a:xfrm>
        </p:spPr>
        <p:txBody>
          <a:bodyPr anchor="b">
            <a:noAutofit/>
          </a:bodyPr>
          <a:lstStyle>
            <a:lvl1pPr algn="ctr">
              <a:defRPr sz="32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82836803-D9E6-3DF1-3B90-1E7E677CC7B7}"/>
              </a:ext>
            </a:extLst>
          </p:cNvPr>
          <p:cNvSpPr>
            <a:spLocks noGrp="1"/>
          </p:cNvSpPr>
          <p:nvPr>
            <p:ph type="pic" sz="quarter" idx="10" hasCustomPrompt="1"/>
          </p:nvPr>
        </p:nvSpPr>
        <p:spPr>
          <a:xfrm flipH="1">
            <a:off x="6086167" y="-22225"/>
            <a:ext cx="6080760" cy="6902450"/>
          </a:xfrm>
          <a:prstGeom prst="parallelogram">
            <a:avLst/>
          </a:prstGeom>
          <a:ln>
            <a:noFill/>
          </a:ln>
        </p:spPr>
        <p:txBody>
          <a:bodyPr lIns="0" tIns="0">
            <a:normAutofit/>
          </a:bodyPr>
          <a:lstStyle>
            <a:lvl1pPr marL="0" indent="0" algn="l">
              <a:buNone/>
              <a:defRPr sz="2000"/>
            </a:lvl1pPr>
          </a:lstStyle>
          <a:p>
            <a:r>
              <a:rPr lang="en-US" dirty="0"/>
              <a:t>Click icon to add image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117600" y="4145280"/>
            <a:ext cx="5066250" cy="690880"/>
          </a:xfrm>
          <a:gradFill flip="none" rotWithShape="1">
            <a:gsLst>
              <a:gs pos="0">
                <a:schemeClr val="accent5"/>
              </a:gs>
              <a:gs pos="100000">
                <a:schemeClr val="accent2">
                  <a:lumMod val="97000"/>
                  <a:lumOff val="3000"/>
                </a:schemeClr>
              </a:gs>
              <a:gs pos="50000">
                <a:schemeClr val="accent1"/>
              </a:gs>
            </a:gsLst>
            <a:lin ang="10200000" scaled="0"/>
            <a:tileRect/>
          </a:gradFill>
        </p:spPr>
        <p:txBody>
          <a:bodyPr anchor="ctr">
            <a:normAutofit/>
          </a:bodyPr>
          <a:lstStyle>
            <a:lvl1pPr marL="0" indent="0" algn="ctr">
              <a:buNone/>
              <a:defRPr sz="24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92418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242425" y="466344"/>
            <a:ext cx="6241651" cy="1710354"/>
          </a:xfrm>
        </p:spPr>
        <p:txBody>
          <a:bodyPr bIns="0" anchor="ctr" anchorCtr="0">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511A5385-FB23-93A8-2B8F-9887244244DF}"/>
              </a:ext>
            </a:extLst>
          </p:cNvPr>
          <p:cNvSpPr>
            <a:spLocks noGrp="1"/>
          </p:cNvSpPr>
          <p:nvPr>
            <p:ph type="pic" sz="quarter" idx="10"/>
          </p:nvPr>
        </p:nvSpPr>
        <p:spPr>
          <a:xfrm>
            <a:off x="0" y="0"/>
            <a:ext cx="4287838" cy="6858000"/>
          </a:xfrm>
        </p:spPr>
        <p:txBody>
          <a:bodyPr>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242426" y="2286000"/>
            <a:ext cx="6241650" cy="3474720"/>
          </a:xfrm>
        </p:spPr>
        <p:txBody>
          <a:bodyPr>
            <a:normAutofit/>
          </a:bodyPr>
          <a:lstStyle>
            <a:lvl1pPr marL="228600" indent="-228600">
              <a:spcBef>
                <a:spcPts val="1000"/>
              </a:spcBef>
              <a:spcAft>
                <a:spcPts val="1000"/>
              </a:spcAft>
              <a:buClr>
                <a:schemeClr val="accent2"/>
              </a:buClr>
              <a:buFont typeface="Wingdings" panose="05000000000000000000" pitchFamily="2" charset="2"/>
              <a:buChar char="§"/>
              <a:defRPr sz="1800"/>
            </a:lvl1pPr>
            <a:lvl2pPr marL="228600" indent="-228600">
              <a:spcBef>
                <a:spcPts val="1000"/>
              </a:spcBef>
              <a:spcAft>
                <a:spcPts val="1000"/>
              </a:spcAft>
              <a:buClr>
                <a:schemeClr val="accent2"/>
              </a:buClr>
              <a:buFont typeface="Wingdings" panose="05000000000000000000" pitchFamily="2" charset="2"/>
              <a:buChar char="§"/>
              <a:defRPr sz="1800"/>
            </a:lvl2pPr>
            <a:lvl3pPr marL="228600" indent="-228600">
              <a:spcBef>
                <a:spcPts val="1000"/>
              </a:spcBef>
              <a:spcAft>
                <a:spcPts val="1000"/>
              </a:spcAft>
              <a:buClr>
                <a:schemeClr val="accent2"/>
              </a:buClr>
              <a:buFont typeface="Wingdings" panose="05000000000000000000" pitchFamily="2" charset="2"/>
              <a:buChar char="§"/>
              <a:defRPr sz="1800"/>
            </a:lvl3pPr>
            <a:lvl4pPr marL="228600" indent="-228600">
              <a:spcBef>
                <a:spcPts val="1000"/>
              </a:spcBef>
              <a:spcAft>
                <a:spcPts val="1000"/>
              </a:spcAft>
              <a:buClr>
                <a:schemeClr val="accent2"/>
              </a:buClr>
              <a:buFont typeface="Wingdings" panose="05000000000000000000" pitchFamily="2" charset="2"/>
              <a:buChar char="§"/>
              <a:defRPr sz="1800"/>
            </a:lvl4pPr>
            <a:lvl5pPr marL="228600" indent="-228600">
              <a:spcBef>
                <a:spcPts val="1000"/>
              </a:spcBef>
              <a:spcAft>
                <a:spcPts val="1000"/>
              </a:spcAft>
              <a:buClr>
                <a:schemeClr val="accent2"/>
              </a:buClr>
              <a:buFont typeface="Wingdings" panose="05000000000000000000" pitchFamily="2" charset="2"/>
              <a:buChar char="§"/>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50E25A87-9155-9E07-878F-CEC0B137C2D7}"/>
              </a:ext>
              <a:ext uri="{C183D7F6-B498-43B3-948B-1728B52AA6E4}">
                <adec:decorative xmlns:adec="http://schemas.microsoft.com/office/drawing/2017/decorative" val="1"/>
              </a:ext>
            </a:extLst>
          </p:cNvPr>
          <p:cNvSpPr/>
          <p:nvPr userDrawn="1"/>
        </p:nvSpPr>
        <p:spPr>
          <a:xfrm>
            <a:off x="5291586"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143000"/>
            <a:ext cx="9144000" cy="2286000"/>
          </a:xfrm>
        </p:spPr>
        <p:txBody>
          <a:bodyPr anchor="b">
            <a:noAutofit/>
          </a:bodyPr>
          <a:lstStyle>
            <a:lvl1pPr algn="ctr">
              <a:defRPr sz="48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835198"/>
            <a:ext cx="9144000" cy="683219"/>
          </a:xfrm>
          <a:gradFill>
            <a:gsLst>
              <a:gs pos="0">
                <a:schemeClr val="accent5"/>
              </a:gs>
              <a:gs pos="100000">
                <a:schemeClr val="accent2">
                  <a:lumMod val="97000"/>
                  <a:lumOff val="3000"/>
                </a:schemeClr>
              </a:gs>
              <a:gs pos="50000">
                <a:schemeClr val="accent1"/>
              </a:gs>
            </a:gsLst>
            <a:path path="circle">
              <a:fillToRect l="100000" t="100000"/>
            </a:path>
          </a:gradFill>
        </p:spPr>
        <p:txBody>
          <a:bodyPr anchor="ctr">
            <a:normAutofit/>
          </a:bodyPr>
          <a:lstStyle>
            <a:lvl1pPr marL="0" indent="0" algn="ctr">
              <a:buNone/>
              <a:defRPr sz="2400" cap="all" spc="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577E27-B60E-C6DD-BAAF-5CCC3D59E5D5}"/>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9" name="Content Placeholder 10">
            <a:extLst>
              <a:ext uri="{FF2B5EF4-FFF2-40B4-BE49-F238E27FC236}">
                <a16:creationId xmlns:a16="http://schemas.microsoft.com/office/drawing/2014/main" id="{964CA031-27E0-D0AA-1451-A904CCF234FE}"/>
              </a:ext>
            </a:extLst>
          </p:cNvPr>
          <p:cNvSpPr>
            <a:spLocks noGrp="1"/>
          </p:cNvSpPr>
          <p:nvPr>
            <p:ph sz="quarter" idx="13" hasCustomPrompt="1"/>
          </p:nvPr>
        </p:nvSpPr>
        <p:spPr>
          <a:xfrm>
            <a:off x="838199" y="2024781"/>
            <a:ext cx="5212079"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81FE0D7D-86B7-CCD2-A7A1-70E95846B542}"/>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10/11/2025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11" name="Content Placeholder 10">
            <a:extLst>
              <a:ext uri="{FF2B5EF4-FFF2-40B4-BE49-F238E27FC236}">
                <a16:creationId xmlns:a16="http://schemas.microsoft.com/office/drawing/2014/main" id="{2D2DE411-9D7C-15AE-0B59-F26B2BF8C522}"/>
              </a:ext>
            </a:extLst>
          </p:cNvPr>
          <p:cNvSpPr>
            <a:spLocks noGrp="1"/>
          </p:cNvSpPr>
          <p:nvPr>
            <p:ph sz="quarter" idx="13" hasCustomPrompt="1"/>
          </p:nvPr>
        </p:nvSpPr>
        <p:spPr>
          <a:xfrm>
            <a:off x="838200" y="2024781"/>
            <a:ext cx="2878394" cy="4137189"/>
          </a:xfrm>
        </p:spPr>
        <p:txBody>
          <a:bodyPr>
            <a:normAutofit/>
          </a:bodyPr>
          <a:lstStyle>
            <a:lvl1pPr marL="342900" indent="-342900">
              <a:spcBef>
                <a:spcPts val="1000"/>
              </a:spcBef>
              <a:spcAft>
                <a:spcPts val="1000"/>
              </a:spcAft>
              <a:buClr>
                <a:schemeClr val="accent2"/>
              </a:buClr>
              <a:buFont typeface="+mj-lt"/>
              <a:buAutoNum type="arabicPeriod"/>
              <a:defRPr sz="1800">
                <a:latin typeface="+mn-lt"/>
              </a:defRPr>
            </a:lvl1pPr>
            <a:lvl2pPr marL="800100" indent="-342900">
              <a:spcBef>
                <a:spcPts val="1000"/>
              </a:spcBef>
              <a:spcAft>
                <a:spcPts val="1000"/>
              </a:spcAft>
              <a:buClr>
                <a:schemeClr val="accent2"/>
              </a:buClr>
              <a:buFont typeface="+mj-lt"/>
              <a:buAutoNum type="alphaLcPeriod"/>
              <a:defRPr sz="1800">
                <a:latin typeface="+mn-lt"/>
              </a:defRPr>
            </a:lvl2pPr>
            <a:lvl3pPr marL="1257300" indent="-342900">
              <a:spcBef>
                <a:spcPts val="1000"/>
              </a:spcBef>
              <a:spcAft>
                <a:spcPts val="1000"/>
              </a:spcAft>
              <a:buClr>
                <a:schemeClr val="accent2"/>
              </a:buClr>
              <a:buFont typeface="+mj-lt"/>
              <a:buAutoNum type="arabicParenR"/>
              <a:defRPr sz="1800">
                <a:latin typeface="+mn-lt"/>
              </a:defRPr>
            </a:lvl3pPr>
            <a:lvl4pPr marL="1714500" indent="-342900">
              <a:spcBef>
                <a:spcPts val="1000"/>
              </a:spcBef>
              <a:spcAft>
                <a:spcPts val="1000"/>
              </a:spcAft>
              <a:buClr>
                <a:schemeClr val="accent2"/>
              </a:buClr>
              <a:buFont typeface="+mj-lt"/>
              <a:buAutoNum type="alphaLcParenR"/>
              <a:defRPr sz="1800">
                <a:latin typeface="+mn-lt"/>
              </a:defRPr>
            </a:lvl4pPr>
            <a:lvl5pPr marL="2057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4" name="Content Placeholder 10">
            <a:extLst>
              <a:ext uri="{FF2B5EF4-FFF2-40B4-BE49-F238E27FC236}">
                <a16:creationId xmlns:a16="http://schemas.microsoft.com/office/drawing/2014/main" id="{60FEDE7C-502F-ECFE-4136-E99206849C2A}"/>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10/11/2025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1" y="448056"/>
            <a:ext cx="6172200" cy="1581912"/>
          </a:xfrm>
        </p:spPr>
        <p:txBody>
          <a:bodyPr anchor="b" anchorCtr="0">
            <a:noAutofit/>
          </a:bodyPr>
          <a:lstStyle>
            <a:lvl1pPr>
              <a:defRPr sz="3200"/>
            </a:lvl1pPr>
          </a:lstStyle>
          <a:p>
            <a:r>
              <a:rPr lang="en-US"/>
              <a:t>Click to edit Master title style</a:t>
            </a:r>
            <a:endParaRPr lang="en-US" dirty="0"/>
          </a:p>
        </p:txBody>
      </p:sp>
      <p:sp>
        <p:nvSpPr>
          <p:cNvPr id="4" name="Content Placeholder 10">
            <a:extLst>
              <a:ext uri="{FF2B5EF4-FFF2-40B4-BE49-F238E27FC236}">
                <a16:creationId xmlns:a16="http://schemas.microsoft.com/office/drawing/2014/main" id="{5F30E2A0-23EF-51B1-8ABD-00429EEA0642}"/>
              </a:ext>
            </a:extLst>
          </p:cNvPr>
          <p:cNvSpPr>
            <a:spLocks noGrp="1"/>
          </p:cNvSpPr>
          <p:nvPr>
            <p:ph sz="quarter" idx="14" hasCustomPrompt="1"/>
          </p:nvPr>
        </p:nvSpPr>
        <p:spPr>
          <a:xfrm>
            <a:off x="838200" y="2257063"/>
            <a:ext cx="4894006" cy="3904906"/>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AF15552F-C66B-341F-2D37-0389710BA5E2}"/>
              </a:ext>
            </a:extLst>
          </p:cNvPr>
          <p:cNvSpPr>
            <a:spLocks noGrp="1"/>
          </p:cNvSpPr>
          <p:nvPr>
            <p:ph type="pic" sz="quarter" idx="10"/>
          </p:nvPr>
        </p:nvSpPr>
        <p:spPr>
          <a:xfrm>
            <a:off x="7500938" y="-22225"/>
            <a:ext cx="4714875" cy="6880225"/>
          </a:xfrm>
        </p:spPr>
        <p:txBody>
          <a:bodyPr>
            <a:normAutofit/>
          </a:bodyPr>
          <a:lstStyle>
            <a:lvl1pPr marL="0" indent="0" algn="ctr">
              <a:buNone/>
              <a:defRPr sz="2000"/>
            </a:lvl1pPr>
          </a:lstStyle>
          <a:p>
            <a:r>
              <a:rPr lang="en-US"/>
              <a:t>Click icon to add picture</a:t>
            </a:r>
            <a:endParaRPr lang="en-US" dirty="0"/>
          </a:p>
        </p:txBody>
      </p:sp>
      <p:sp>
        <p:nvSpPr>
          <p:cNvPr id="12" name="Rectangle 11">
            <a:extLst>
              <a:ext uri="{FF2B5EF4-FFF2-40B4-BE49-F238E27FC236}">
                <a16:creationId xmlns:a16="http://schemas.microsoft.com/office/drawing/2014/main" id="{0D8DCC6D-8B88-7BE0-7240-F743AE09EC48}"/>
              </a:ext>
              <a:ext uri="{C183D7F6-B498-43B3-948B-1728B52AA6E4}">
                <adec:decorative xmlns:adec="http://schemas.microsoft.com/office/drawing/2017/decorative" val="1"/>
              </a:ext>
            </a:extLst>
          </p:cNvPr>
          <p:cNvSpPr/>
          <p:nvPr userDrawn="1"/>
        </p:nvSpPr>
        <p:spPr>
          <a:xfrm>
            <a:off x="993814"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4" name="Content Placeholder 10">
            <a:extLst>
              <a:ext uri="{FF2B5EF4-FFF2-40B4-BE49-F238E27FC236}">
                <a16:creationId xmlns:a16="http://schemas.microsoft.com/office/drawing/2014/main" id="{9C3ED3BF-FF6B-07FA-72C4-F6102A8558AF}"/>
              </a:ext>
            </a:extLst>
          </p:cNvPr>
          <p:cNvSpPr>
            <a:spLocks noGrp="1"/>
          </p:cNvSpPr>
          <p:nvPr>
            <p:ph sz="quarter" idx="15" hasCustomPrompt="1"/>
          </p:nvPr>
        </p:nvSpPr>
        <p:spPr>
          <a:xfrm>
            <a:off x="896074" y="2106591"/>
            <a:ext cx="2067045" cy="3633787"/>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600">
                <a:latin typeface="+mn-lt"/>
              </a:defRPr>
            </a:lvl2pPr>
            <a:lvl3pPr marL="457200" indent="-228600">
              <a:spcBef>
                <a:spcPts val="1000"/>
              </a:spcBef>
              <a:spcAft>
                <a:spcPts val="1000"/>
              </a:spcAft>
              <a:buClr>
                <a:schemeClr val="accent2"/>
              </a:buClr>
              <a:buFont typeface="Wingdings" panose="05000000000000000000" pitchFamily="2" charset="2"/>
              <a:buChar char="§"/>
              <a:defRPr sz="1400">
                <a:latin typeface="+mn-lt"/>
              </a:defRPr>
            </a:lvl3pPr>
            <a:lvl4pPr marL="685800" indent="-228600">
              <a:spcBef>
                <a:spcPts val="1000"/>
              </a:spcBef>
              <a:spcAft>
                <a:spcPts val="1000"/>
              </a:spcAft>
              <a:buClr>
                <a:schemeClr val="accent2"/>
              </a:buClr>
              <a:buFont typeface="Wingdings" panose="05000000000000000000" pitchFamily="2" charset="2"/>
              <a:buChar char="§"/>
              <a:defRPr sz="1400">
                <a:latin typeface="+mn-lt"/>
              </a:defRPr>
            </a:lvl4pPr>
            <a:lvl5pPr marL="914400" indent="-228600">
              <a:spcBef>
                <a:spcPts val="1000"/>
              </a:spcBef>
              <a:spcAft>
                <a:spcPts val="1000"/>
              </a:spcAft>
              <a:buClr>
                <a:schemeClr val="accent2"/>
              </a:buClr>
              <a:buFont typeface="Wingdings" panose="05000000000000000000" pitchFamily="2" charset="2"/>
              <a:buChar char="§"/>
              <a:defRPr sz="12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3483980" y="2106591"/>
            <a:ext cx="7869820" cy="4016713"/>
          </a:xfrm>
        </p:spPr>
        <p:txBody>
          <a:body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10/11/2025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10/11/2025</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9"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800" kern="1200" cap="all" spc="3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reativecommons.org/licenses/by/3.0/" TargetMode="External"/><Relationship Id="rId5" Type="http://schemas.openxmlformats.org/officeDocument/2006/relationships/hyperlink" Target="https://ar.wikipedia.org/wiki/%D8%A7%D9%84%D8%B4%D9%88%D9%82%D9%8A%D8%A7%D8%AA" TargetMode="External"/><Relationship Id="rId4" Type="http://schemas.openxmlformats.org/officeDocument/2006/relationships/hyperlink" Target="https://www.tasnimnews.com/ar/news/2019/10/14/2118552/%D8%A3%D8%AD%D9%85%D8%AF-%D8%B4%D9%88%D9%82%DB%8C-%D8%A3%D9%85%DB%8C%D8%B1-%D8%A7%D9%84%D8%B4%D8%B9%D8%B1%D8%A7%D8%A1-%D8%B1%D8%A7%D8%A6%D8%AF-%D8%A7%D9%84%D8%B4%D8%B9%D8%B1-%D8%A7%D9%84%D9%85%D8%B3%D8%B1%D8%AD%DB%8C-%D8%A7%D9%84%D8%B9%D8%B1%D8%A8%DB%8C"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4.png"/><Relationship Id="rId7" Type="http://schemas.openxmlformats.org/officeDocument/2006/relationships/hyperlink" Target="https://ar.wikipedia.org/wiki/1930"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ar.wikipedia.org/wiki/1925" TargetMode="External"/><Relationship Id="rId5" Type="http://schemas.openxmlformats.org/officeDocument/2006/relationships/hyperlink" Target="https://ar.wikipedia.org/wiki/%D8%A7%D9%84%D8%B4%D9%88%D9%82%D9%8A%D8%A7%D8%AA" TargetMode="External"/><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8" Type="http://schemas.openxmlformats.org/officeDocument/2006/relationships/hyperlink" Target="https://web.archive.org/web/20141121184447/http:/ar.worldcelebrities.net/Ahmed-Shawqi" TargetMode="External"/><Relationship Id="rId3" Type="http://schemas.openxmlformats.org/officeDocument/2006/relationships/hyperlink" Target="https://www.britannica.com/biography/Ahmad-Shawqi" TargetMode="External"/><Relationship Id="rId7" Type="http://schemas.openxmlformats.org/officeDocument/2006/relationships/hyperlink" Target="https://www.poetsgate.com/Poet.aspx?id=106"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hyperlink" Target="https://web.archive.org/web/20140814073653/http:/www.abjjad.com/author/quotes/6803255" TargetMode="External"/><Relationship Id="rId11" Type="http://schemas.openxmlformats.org/officeDocument/2006/relationships/hyperlink" Target="https://creativecommons.org/licenses/by/3.0/" TargetMode="External"/><Relationship Id="rId5" Type="http://schemas.openxmlformats.org/officeDocument/2006/relationships/hyperlink" Target="http://www.abjjad.com/author/6803255?name=%D8%A3%D8%AD%D9%85%D8%AF%20%D8%B4%D9%88%D9%82%D9%8A" TargetMode="External"/><Relationship Id="rId10" Type="http://schemas.openxmlformats.org/officeDocument/2006/relationships/hyperlink" Target="https://www.tasnimnews.com/ar/news/2019/10/14/2118552/%D8%A3%D8%AD%D9%85%D8%AF-%D8%B4%D9%88%D9%82%DB%8C-%D8%A3%D9%85%DB%8C%D8%B1-%D8%A7%D9%84%D8%B4%D8%B9%D8%B1%D8%A7%D8%A1-%D8%B1%D8%A7%D8%A6%D8%AF-%D8%A7%D9%84%D8%B4%D8%B9%D8%B1-%D8%A7%D9%84%D9%85%D8%B3%D8%B1%D8%AD%DB%8C-%D8%A7%D9%84%D8%B9%D8%B1%D8%A8%DB%8C" TargetMode="External"/><Relationship Id="rId4" Type="http://schemas.openxmlformats.org/officeDocument/2006/relationships/hyperlink" Target="https://ar.wikipedia.org/wiki/%D8%A7%D9%84%D9%85%D9%88%D8%B3%D9%88%D8%B9%D8%A9_%D8%A7%D9%84%D8%A8%D8%B1%D9%8A%D8%B7%D8%A7%D9%86%D9%8A%D8%A9" TargetMode="External"/><Relationship Id="rId9"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7" descr="abstract image">
            <a:extLst>
              <a:ext uri="{FF2B5EF4-FFF2-40B4-BE49-F238E27FC236}">
                <a16:creationId xmlns:a16="http://schemas.microsoft.com/office/drawing/2014/main" id="{782ED2F6-AFB3-9199-3999-2B5E4BAF2423}"/>
              </a:ext>
            </a:extLst>
          </p:cNvPr>
          <p:cNvPicPr>
            <a:picLocks noGrp="1" noChangeAspect="1"/>
          </p:cNvPicPr>
          <p:nvPr>
            <p:ph type="pic" sz="quarter" idx="10"/>
          </p:nvPr>
        </p:nvPicPr>
        <p:blipFill rotWithShape="1">
          <a:blip r:embed="rId2">
            <a:alphaModFix amt="52000"/>
            <a:extLst>
              <a:ext uri="{BEBA8EAE-BF5A-486C-A8C5-ECC9F3942E4B}">
                <a14:imgProps xmlns:a14="http://schemas.microsoft.com/office/drawing/2010/main">
                  <a14:imgLayer r:embed="rId3">
                    <a14:imgEffect>
                      <a14:saturation sat="0"/>
                    </a14:imgEffect>
                  </a14:imgLayer>
                </a14:imgProps>
              </a:ext>
            </a:extLst>
          </a:blip>
          <a:srcRect/>
          <a:stretch/>
        </p:blipFill>
        <p:spPr>
          <a:xfrm>
            <a:off x="0" y="0"/>
            <a:ext cx="12192000" cy="6858000"/>
          </a:xfrm>
        </p:spPr>
      </p:pic>
      <p:sp>
        <p:nvSpPr>
          <p:cNvPr id="6" name="Title 5">
            <a:extLst>
              <a:ext uri="{FF2B5EF4-FFF2-40B4-BE49-F238E27FC236}">
                <a16:creationId xmlns:a16="http://schemas.microsoft.com/office/drawing/2014/main" id="{F20A922B-22EC-7FD8-FA8C-2FFAC558BD66}"/>
              </a:ext>
            </a:extLst>
          </p:cNvPr>
          <p:cNvSpPr>
            <a:spLocks noGrp="1"/>
          </p:cNvSpPr>
          <p:nvPr>
            <p:ph type="ctrTitle"/>
          </p:nvPr>
        </p:nvSpPr>
        <p:spPr>
          <a:xfrm>
            <a:off x="1897626" y="3667432"/>
            <a:ext cx="8396747" cy="412956"/>
          </a:xfrm>
        </p:spPr>
        <p:txBody>
          <a:bodyPr/>
          <a:lstStyle/>
          <a:p>
            <a:r>
              <a:rPr lang="ar-JO" b="1" i="1" u="sng" dirty="0"/>
              <a:t>من هو احمد شوقي؟</a:t>
            </a:r>
            <a:br>
              <a:rPr lang="ar-JO" b="1" dirty="0"/>
            </a:br>
            <a:br>
              <a:rPr lang="ar-JO" b="1" dirty="0"/>
            </a:br>
            <a:br>
              <a:rPr lang="ar-JO" b="1" dirty="0"/>
            </a:br>
            <a:r>
              <a:rPr lang="ar-JO" b="1" dirty="0"/>
              <a:t>احمد شوقي</a:t>
            </a:r>
            <a:r>
              <a:rPr lang="ar-JO" dirty="0"/>
              <a:t> علي </a:t>
            </a:r>
            <a:r>
              <a:rPr lang="ar-JO" b="1" dirty="0"/>
              <a:t>أحمد شوقي</a:t>
            </a:r>
            <a:r>
              <a:rPr lang="ar-JO" dirty="0"/>
              <a:t> (1285- 1351 هـ / 1868- 1932 م) هو شاعر وكاتب مسرحي مصري، يُعد أشهر شعراء العربية في العصر الحديث، لقِّب بـ «أمير الشعراء».</a:t>
            </a:r>
            <a:endParaRPr lang="en-US" dirty="0"/>
          </a:p>
        </p:txBody>
      </p:sp>
      <p:pic>
        <p:nvPicPr>
          <p:cNvPr id="2" name="Picture 1">
            <a:extLst>
              <a:ext uri="{FF2B5EF4-FFF2-40B4-BE49-F238E27FC236}">
                <a16:creationId xmlns:a16="http://schemas.microsoft.com/office/drawing/2014/main" id="{A30A0BBA-A2B8-0469-47C9-423F52F1972E}"/>
              </a:ext>
            </a:extLst>
          </p:cNvPr>
          <p:cNvPicPr>
            <a:picLocks noChangeAspect="1"/>
          </p:cNvPicPr>
          <p:nvPr/>
        </p:nvPicPr>
        <p:blipFill>
          <a:blip r:embed="rId4"/>
          <a:stretch>
            <a:fillRect/>
          </a:stretch>
        </p:blipFill>
        <p:spPr>
          <a:xfrm>
            <a:off x="539545" y="1336572"/>
            <a:ext cx="1967680" cy="1967680"/>
          </a:xfrm>
          <a:prstGeom prst="rect">
            <a:avLst/>
          </a:prstGeom>
        </p:spPr>
      </p:pic>
    </p:spTree>
    <p:extLst>
      <p:ext uri="{BB962C8B-B14F-4D97-AF65-F5344CB8AC3E}">
        <p14:creationId xmlns:p14="http://schemas.microsoft.com/office/powerpoint/2010/main" val="639264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5C36-617B-795C-5A2B-325EA34F1697}"/>
            </a:ext>
          </a:extLst>
        </p:cNvPr>
        <p:cNvGrpSpPr/>
        <p:nvPr/>
      </p:nvGrpSpPr>
      <p:grpSpPr>
        <a:xfrm>
          <a:off x="0" y="0"/>
          <a:ext cx="0" cy="0"/>
          <a:chOff x="0" y="0"/>
          <a:chExt cx="0" cy="0"/>
        </a:xfrm>
      </p:grpSpPr>
      <p:pic>
        <p:nvPicPr>
          <p:cNvPr id="15" name="Picture Placeholder 14">
            <a:extLst>
              <a:ext uri="{FF2B5EF4-FFF2-40B4-BE49-F238E27FC236}">
                <a16:creationId xmlns:a16="http://schemas.microsoft.com/office/drawing/2014/main" id="{E4DF753A-3575-A0D9-5135-8A94308DC038}"/>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4983" r="24983"/>
          <a:stretch/>
        </p:blipFill>
        <p:spPr>
          <a:xfrm>
            <a:off x="0" y="88264"/>
            <a:ext cx="6115050" cy="6858000"/>
          </a:xfrm>
        </p:spPr>
      </p:pic>
      <p:sp>
        <p:nvSpPr>
          <p:cNvPr id="2" name="Title 1">
            <a:extLst>
              <a:ext uri="{FF2B5EF4-FFF2-40B4-BE49-F238E27FC236}">
                <a16:creationId xmlns:a16="http://schemas.microsoft.com/office/drawing/2014/main" id="{081AD706-11EF-C258-EBD5-C4EEFEAACF16}"/>
              </a:ext>
            </a:extLst>
          </p:cNvPr>
          <p:cNvSpPr>
            <a:spLocks noGrp="1"/>
          </p:cNvSpPr>
          <p:nvPr>
            <p:ph type="title"/>
          </p:nvPr>
        </p:nvSpPr>
        <p:spPr>
          <a:xfrm>
            <a:off x="6720132" y="526026"/>
            <a:ext cx="4837176" cy="1993392"/>
          </a:xfrm>
          <a:noFill/>
        </p:spPr>
        <p:txBody>
          <a:bodyPr anchor="b">
            <a:noAutofit/>
          </a:bodyPr>
          <a:lstStyle/>
          <a:p>
            <a:r>
              <a:rPr lang="ar-JO" b="1" i="1" u="sng" dirty="0"/>
              <a:t>خصائص شعره</a:t>
            </a:r>
            <a:endParaRPr lang="en-US" b="1" i="1" u="sng" dirty="0"/>
          </a:p>
        </p:txBody>
      </p:sp>
      <p:sp>
        <p:nvSpPr>
          <p:cNvPr id="3" name="Content Placeholder 2">
            <a:extLst>
              <a:ext uri="{FF2B5EF4-FFF2-40B4-BE49-F238E27FC236}">
                <a16:creationId xmlns:a16="http://schemas.microsoft.com/office/drawing/2014/main" id="{992EC4A8-49EE-CF82-CFDC-BA9308ED0D65}"/>
              </a:ext>
            </a:extLst>
          </p:cNvPr>
          <p:cNvSpPr>
            <a:spLocks noGrp="1"/>
          </p:cNvSpPr>
          <p:nvPr>
            <p:ph idx="1"/>
          </p:nvPr>
        </p:nvSpPr>
        <p:spPr>
          <a:xfrm>
            <a:off x="6562818" y="2752344"/>
            <a:ext cx="4837174" cy="3136392"/>
          </a:xfrm>
          <a:noFill/>
        </p:spPr>
        <p:txBody>
          <a:bodyPr anchor="t">
            <a:noAutofit/>
          </a:bodyPr>
          <a:lstStyle/>
          <a:p>
            <a:r>
              <a:rPr lang="ar-JO" sz="2000" b="1" dirty="0"/>
              <a:t>لشوقي الريادة في النهضة الأدبية والفنية والسياسية والاجتماعية والمسرحية التي مرت بها مصر، أما في مجال الشعر فهذا التجديد واضح في معظم قصائده التي قالها، ومن يراجع ذلك في ديوانه </a:t>
            </a:r>
            <a:r>
              <a:rPr lang="ar-JO" sz="2000" b="1" dirty="0" err="1">
                <a:hlinkClick r:id="rId5" tooltip="الشوقيات"/>
              </a:rPr>
              <a:t>الشوقيات</a:t>
            </a:r>
            <a:r>
              <a:rPr lang="ar-JO" sz="2000" b="1" dirty="0"/>
              <a:t> لا يفوته تلمس بروز هذه النهضة</a:t>
            </a:r>
            <a:endParaRPr lang="en-US" sz="2000" b="1" dirty="0"/>
          </a:p>
        </p:txBody>
      </p:sp>
      <p:sp>
        <p:nvSpPr>
          <p:cNvPr id="4" name="TextBox 3">
            <a:extLst>
              <a:ext uri="{FF2B5EF4-FFF2-40B4-BE49-F238E27FC236}">
                <a16:creationId xmlns:a16="http://schemas.microsoft.com/office/drawing/2014/main" id="{3B8CACE2-CE79-5543-49AE-8980503D5355}"/>
              </a:ext>
            </a:extLst>
          </p:cNvPr>
          <p:cNvSpPr txBox="1"/>
          <p:nvPr/>
        </p:nvSpPr>
        <p:spPr>
          <a:xfrm>
            <a:off x="304799" y="7315200"/>
            <a:ext cx="6115050" cy="230832"/>
          </a:xfrm>
          <a:prstGeom prst="rect">
            <a:avLst/>
          </a:prstGeom>
          <a:noFill/>
        </p:spPr>
        <p:txBody>
          <a:bodyPr wrap="square" rtlCol="0">
            <a:spAutoFit/>
          </a:bodyPr>
          <a:lstStyle/>
          <a:p>
            <a:r>
              <a:rPr lang="en-US" sz="900">
                <a:hlinkClick r:id="rId4" tooltip="https://www.tasnimnews.com/ar/news/2019/10/14/2118552/%D8%A3%D8%AD%D9%85%D8%AF-%D8%B4%D9%88%D9%82%DB%8C-%D8%A3%D9%85%DB%8C%D8%B1-%D8%A7%D9%84%D8%B4%D8%B9%D8%B1%D8%A7%D8%A1-%D8%B1%D8%A7%D8%A6%D8%AF-%D8%A7%D9%84%D8%B4%D8%B9%D8%B1-%D8%A7%D9%84%D9%85%D8%B3%D8%B1%D8%AD%DB%8C-%D8%A7%D9%84%D8%B9%D8%B1%D8%A8%DB%8C"/>
              </a:rPr>
              <a:t>This Photo</a:t>
            </a:r>
            <a:r>
              <a:rPr lang="en-US" sz="900"/>
              <a:t> by Unknown Author is licensed under </a:t>
            </a:r>
            <a:r>
              <a:rPr lang="en-US" sz="900">
                <a:hlinkClick r:id="rId6" tooltip="https://creativecommons.org/licenses/by/3.0/"/>
              </a:rPr>
              <a:t>CC BY</a:t>
            </a:r>
            <a:endParaRPr lang="en-US" sz="900"/>
          </a:p>
        </p:txBody>
      </p:sp>
    </p:spTree>
    <p:extLst>
      <p:ext uri="{BB962C8B-B14F-4D97-AF65-F5344CB8AC3E}">
        <p14:creationId xmlns:p14="http://schemas.microsoft.com/office/powerpoint/2010/main" val="1672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7" descr="close up of computer code">
            <a:extLst>
              <a:ext uri="{FF2B5EF4-FFF2-40B4-BE49-F238E27FC236}">
                <a16:creationId xmlns:a16="http://schemas.microsoft.com/office/drawing/2014/main" id="{94D43AA7-0244-2FEB-86AC-B5DECE0232D8}"/>
              </a:ext>
            </a:extLst>
          </p:cNvPr>
          <p:cNvPicPr>
            <a:picLocks noGrp="1" noChangeAspect="1"/>
          </p:cNvPicPr>
          <p:nvPr>
            <p:ph type="pic" sz="quarter" idx="10"/>
          </p:nvPr>
        </p:nvPicPr>
        <p:blipFill rotWithShape="1">
          <a:blip r:embed="rId3">
            <a:alphaModFix amt="40000"/>
            <a:extLst>
              <a:ext uri="{BEBA8EAE-BF5A-486C-A8C5-ECC9F3942E4B}">
                <a14:imgProps xmlns:a14="http://schemas.microsoft.com/office/drawing/2010/main">
                  <a14:imgLayer r:embed="rId4">
                    <a14:imgEffect>
                      <a14:saturation sat="0"/>
                    </a14:imgEffect>
                  </a14:imgLayer>
                </a14:imgProps>
              </a:ext>
            </a:extLst>
          </a:blip>
          <a:srcRect t="7813" b="7813"/>
          <a:stretch/>
        </p:blipFill>
        <p:spPr>
          <a:xfrm>
            <a:off x="0" y="78658"/>
            <a:ext cx="12236245" cy="6858000"/>
          </a:xfrm>
        </p:spPr>
      </p:pic>
      <p:sp>
        <p:nvSpPr>
          <p:cNvPr id="3" name="Title 2">
            <a:extLst>
              <a:ext uri="{FF2B5EF4-FFF2-40B4-BE49-F238E27FC236}">
                <a16:creationId xmlns:a16="http://schemas.microsoft.com/office/drawing/2014/main" id="{B2F3FA79-DE26-1F2A-0CF7-5671B73C8B6F}"/>
              </a:ext>
            </a:extLst>
          </p:cNvPr>
          <p:cNvSpPr>
            <a:spLocks noGrp="1"/>
          </p:cNvSpPr>
          <p:nvPr>
            <p:ph type="ctrTitle"/>
          </p:nvPr>
        </p:nvSpPr>
        <p:spPr>
          <a:xfrm>
            <a:off x="1524000" y="2880851"/>
            <a:ext cx="9743768" cy="442451"/>
          </a:xfrm>
        </p:spPr>
        <p:txBody>
          <a:bodyPr/>
          <a:lstStyle/>
          <a:p>
            <a:r>
              <a:rPr lang="ar-JO" b="1" i="1" u="sng" dirty="0"/>
              <a:t>اعمال الشاعر </a:t>
            </a:r>
            <a:br>
              <a:rPr lang="ar-JO" b="1" i="1" u="sng" dirty="0"/>
            </a:br>
            <a:br>
              <a:rPr lang="ar-JO" b="1" i="1" u="sng" dirty="0"/>
            </a:br>
            <a:r>
              <a:rPr lang="ar-JO" b="1" dirty="0"/>
              <a:t>خلف ديواناً ضخماً عرف بديوان (</a:t>
            </a:r>
            <a:r>
              <a:rPr lang="ar-JO" b="1" dirty="0" err="1">
                <a:hlinkClick r:id="rId5" tooltip="الشوقيات"/>
              </a:rPr>
              <a:t>الشوقيات</a:t>
            </a:r>
            <a:r>
              <a:rPr lang="ar-JO" b="1" dirty="0"/>
              <a:t>) وهو يقع في أربعة أجزاء الأول ضم قصائد الشاعر في القرن التاسع عشر والمقدمة وسيرة لحياته. وقد تمت إعادة طبعه عام </a:t>
            </a:r>
            <a:r>
              <a:rPr lang="ar-JO" b="1" dirty="0">
                <a:hlinkClick r:id="rId6" tooltip="1925"/>
              </a:rPr>
              <a:t>1925</a:t>
            </a:r>
            <a:r>
              <a:rPr lang="ar-JO" b="1" dirty="0"/>
              <a:t> م، واقتصر على السياسة والتاريخ والاجتماع. أما الجزء الثاني فقد طبعه عام </a:t>
            </a:r>
            <a:r>
              <a:rPr lang="ar-JO" b="1" dirty="0">
                <a:hlinkClick r:id="rId7" tooltip="1930"/>
              </a:rPr>
              <a:t>1930م</a:t>
            </a:r>
            <a:endParaRPr lang="en-US" b="1" i="1" u="sng" dirty="0"/>
          </a:p>
        </p:txBody>
      </p:sp>
      <p:pic>
        <p:nvPicPr>
          <p:cNvPr id="6" name="Picture 5">
            <a:extLst>
              <a:ext uri="{FF2B5EF4-FFF2-40B4-BE49-F238E27FC236}">
                <a16:creationId xmlns:a16="http://schemas.microsoft.com/office/drawing/2014/main" id="{0356075C-0AF5-E47F-CF27-EB1C1CAEA0BB}"/>
              </a:ext>
            </a:extLst>
          </p:cNvPr>
          <p:cNvPicPr>
            <a:picLocks noChangeAspect="1"/>
          </p:cNvPicPr>
          <p:nvPr/>
        </p:nvPicPr>
        <p:blipFill>
          <a:blip r:embed="rId8"/>
          <a:stretch>
            <a:fillRect/>
          </a:stretch>
        </p:blipFill>
        <p:spPr>
          <a:xfrm>
            <a:off x="435692" y="551221"/>
            <a:ext cx="1409700" cy="1409700"/>
          </a:xfrm>
          <a:prstGeom prst="rect">
            <a:avLst/>
          </a:prstGeom>
        </p:spPr>
      </p:pic>
    </p:spTree>
    <p:extLst>
      <p:ext uri="{BB962C8B-B14F-4D97-AF65-F5344CB8AC3E}">
        <p14:creationId xmlns:p14="http://schemas.microsoft.com/office/powerpoint/2010/main" val="46786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ABE40-AA00-F366-A36A-B3F1AADBF025}"/>
              </a:ext>
            </a:extLst>
          </p:cNvPr>
          <p:cNvSpPr>
            <a:spLocks noGrp="1"/>
          </p:cNvSpPr>
          <p:nvPr>
            <p:ph type="ctrTitle"/>
          </p:nvPr>
        </p:nvSpPr>
        <p:spPr>
          <a:xfrm>
            <a:off x="1117600" y="1396180"/>
            <a:ext cx="5066250" cy="3539614"/>
          </a:xfrm>
          <a:noFill/>
        </p:spPr>
        <p:txBody>
          <a:bodyPr>
            <a:noAutofit/>
          </a:bodyPr>
          <a:lstStyle/>
          <a:p>
            <a:r>
              <a:rPr lang="ar-JO" dirty="0">
                <a:hlinkClick r:id="rId3"/>
              </a:rPr>
              <a:t>أحمد شوقي</a:t>
            </a:r>
            <a:r>
              <a:rPr lang="ar-JO" dirty="0"/>
              <a:t> على موقع </a:t>
            </a:r>
            <a:r>
              <a:rPr lang="ar-JO" dirty="0">
                <a:hlinkClick r:id="rId4" tooltip="الموسوعة البريطانية"/>
              </a:rPr>
              <a:t>الموسوعة البريطانية</a:t>
            </a:r>
            <a:r>
              <a:rPr lang="ar-JO" b="1" dirty="0"/>
              <a:t> (الإنجليزية)</a:t>
            </a:r>
            <a:br>
              <a:rPr lang="ar-JO" dirty="0"/>
            </a:br>
            <a:r>
              <a:rPr lang="ar-JO" dirty="0">
                <a:hlinkClick r:id="rId5"/>
              </a:rPr>
              <a:t>صفحة الشاعر أحمد شوقي على موقع أبجد</a:t>
            </a:r>
            <a:br>
              <a:rPr lang="ar-JO" dirty="0"/>
            </a:br>
            <a:r>
              <a:rPr lang="ar-JO" dirty="0">
                <a:hlinkClick r:id="rId6"/>
              </a:rPr>
              <a:t>صفحة اقتباسات الشاعر أحمد شوقي على موقع أبجد</a:t>
            </a:r>
            <a:br>
              <a:rPr lang="ar-JO" dirty="0"/>
            </a:br>
            <a:r>
              <a:rPr lang="ar-JO" dirty="0">
                <a:hlinkClick r:id="rId7"/>
              </a:rPr>
              <a:t>ديوان الشاعر أحمد شوقي في بوابة الشعراء</a:t>
            </a:r>
            <a:br>
              <a:rPr lang="ar-JO" dirty="0"/>
            </a:br>
            <a:r>
              <a:rPr lang="ar-JO" dirty="0">
                <a:hlinkClick r:id="rId8"/>
              </a:rPr>
              <a:t>موسوعة مشاهير العالم</a:t>
            </a:r>
            <a:br>
              <a:rPr lang="ar-JO" dirty="0"/>
            </a:br>
            <a:endParaRPr lang="en-US" dirty="0"/>
          </a:p>
        </p:txBody>
      </p:sp>
      <p:pic>
        <p:nvPicPr>
          <p:cNvPr id="91" name="Picture Placeholder 90">
            <a:extLst>
              <a:ext uri="{FF2B5EF4-FFF2-40B4-BE49-F238E27FC236}">
                <a16:creationId xmlns:a16="http://schemas.microsoft.com/office/drawing/2014/main" id="{BC622EA4-CCB7-907A-0126-D0A68A5DC780}"/>
              </a:ext>
            </a:extLst>
          </p:cNvPr>
          <p:cNvPicPr>
            <a:picLocks noGrp="1" noChangeAspect="1"/>
          </p:cNvPicPr>
          <p:nvPr>
            <p:ph type="pic" sz="quarter" idx="10"/>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rcRect l="25283" r="25283"/>
          <a:stretch/>
        </p:blipFill>
        <p:spPr>
          <a:xfrm flipH="1">
            <a:off x="6086167" y="-22225"/>
            <a:ext cx="6080760" cy="6902450"/>
          </a:xfrm>
        </p:spPr>
      </p:pic>
      <p:sp>
        <p:nvSpPr>
          <p:cNvPr id="15" name="Subtitle 14">
            <a:extLst>
              <a:ext uri="{FF2B5EF4-FFF2-40B4-BE49-F238E27FC236}">
                <a16:creationId xmlns:a16="http://schemas.microsoft.com/office/drawing/2014/main" id="{9C373000-EEA1-D16F-189A-338FFDA2E708}"/>
              </a:ext>
            </a:extLst>
          </p:cNvPr>
          <p:cNvSpPr>
            <a:spLocks noGrp="1"/>
          </p:cNvSpPr>
          <p:nvPr>
            <p:ph type="subTitle" idx="1"/>
          </p:nvPr>
        </p:nvSpPr>
        <p:spPr>
          <a:xfrm>
            <a:off x="1117600" y="4843370"/>
            <a:ext cx="5066250" cy="690880"/>
          </a:xfrm>
        </p:spPr>
        <p:txBody>
          <a:bodyPr/>
          <a:lstStyle/>
          <a:p>
            <a:r>
              <a:rPr lang="ar-JO" b="1" i="1" u="sng" dirty="0">
                <a:solidFill>
                  <a:schemeClr val="tx1">
                    <a:lumMod val="95000"/>
                    <a:lumOff val="5000"/>
                  </a:schemeClr>
                </a:solidFill>
              </a:rPr>
              <a:t>وصلات الخارجية</a:t>
            </a:r>
            <a:endParaRPr lang="en-US" b="1" i="1" u="sng" dirty="0">
              <a:solidFill>
                <a:schemeClr val="tx1">
                  <a:lumMod val="95000"/>
                  <a:lumOff val="5000"/>
                </a:schemeClr>
              </a:solidFill>
            </a:endParaRPr>
          </a:p>
        </p:txBody>
      </p:sp>
      <p:sp>
        <p:nvSpPr>
          <p:cNvPr id="3" name="TextBox 2">
            <a:extLst>
              <a:ext uri="{FF2B5EF4-FFF2-40B4-BE49-F238E27FC236}">
                <a16:creationId xmlns:a16="http://schemas.microsoft.com/office/drawing/2014/main" id="{8445B4B5-A639-8639-962C-7632FCFD0053}"/>
              </a:ext>
            </a:extLst>
          </p:cNvPr>
          <p:cNvSpPr txBox="1"/>
          <p:nvPr/>
        </p:nvSpPr>
        <p:spPr>
          <a:xfrm>
            <a:off x="6086167" y="6880225"/>
            <a:ext cx="6080760" cy="230832"/>
          </a:xfrm>
          <a:prstGeom prst="rect">
            <a:avLst/>
          </a:prstGeom>
          <a:noFill/>
        </p:spPr>
        <p:txBody>
          <a:bodyPr wrap="square" rtlCol="0">
            <a:spAutoFit/>
          </a:bodyPr>
          <a:lstStyle/>
          <a:p>
            <a:r>
              <a:rPr lang="en-US" sz="900">
                <a:hlinkClick r:id="rId10" tooltip="https://www.tasnimnews.com/ar/news/2019/10/14/2118552/%D8%A3%D8%AD%D9%85%D8%AF-%D8%B4%D9%88%D9%82%DB%8C-%D8%A3%D9%85%DB%8C%D8%B1-%D8%A7%D9%84%D8%B4%D8%B9%D8%B1%D8%A7%D8%A1-%D8%B1%D8%A7%D8%A6%D8%AF-%D8%A7%D9%84%D8%B4%D8%B9%D8%B1-%D8%A7%D9%84%D9%85%D8%B3%D8%B1%D8%AD%DB%8C-%D8%A7%D9%84%D8%B9%D8%B1%D8%A8%DB%8C"/>
              </a:rPr>
              <a:t>This Photo</a:t>
            </a:r>
            <a:r>
              <a:rPr lang="en-US" sz="900"/>
              <a:t> by Unknown Author is licensed under </a:t>
            </a:r>
            <a:r>
              <a:rPr lang="en-US" sz="900">
                <a:hlinkClick r:id="rId11" tooltip="https://creativecommons.org/licenses/by/3.0/"/>
              </a:rPr>
              <a:t>CC BY</a:t>
            </a:r>
            <a:endParaRPr lang="en-US" sz="900"/>
          </a:p>
        </p:txBody>
      </p:sp>
    </p:spTree>
    <p:extLst>
      <p:ext uri="{BB962C8B-B14F-4D97-AF65-F5344CB8AC3E}">
        <p14:creationId xmlns:p14="http://schemas.microsoft.com/office/powerpoint/2010/main" val="3930438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5242425" y="466344"/>
            <a:ext cx="6241651" cy="1710354"/>
          </a:xfrm>
          <a:noFill/>
        </p:spPr>
        <p:txBody>
          <a:bodyPr anchor="ctr"/>
          <a:lstStyle/>
          <a:p>
            <a:r>
              <a:rPr lang="ar-JO" sz="4000" b="1" i="1" u="sng" dirty="0"/>
              <a:t>إنجازات احمد شوقي</a:t>
            </a:r>
            <a:endParaRPr lang="en-US" sz="4000" b="1" i="1" u="sng" dirty="0"/>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5242426" y="2286000"/>
            <a:ext cx="6241650" cy="3474720"/>
          </a:xfrm>
          <a:noFill/>
        </p:spPr>
        <p:txBody>
          <a:bodyPr vert="horz" lIns="91440" tIns="45720" rIns="91440" bIns="45720" rtlCol="0" anchor="t">
            <a:normAutofit/>
          </a:bodyPr>
          <a:lstStyle/>
          <a:p>
            <a:pPr marL="0" indent="0">
              <a:buNone/>
            </a:pPr>
            <a:r>
              <a:rPr lang="ar-JO" sz="3200" b="1" dirty="0"/>
              <a:t>من أبرز إنجازات أحمد شوقي كونه "أمير الشعراء"، وتأسيسه المسرح الشعري العربي، بالإضافة إلى أعماله الأدبية الكثيرة مثل دواوين </a:t>
            </a:r>
            <a:r>
              <a:rPr lang="ar-JO" sz="3200" b="1" dirty="0" err="1"/>
              <a:t>الشوقيات</a:t>
            </a:r>
            <a:r>
              <a:rPr lang="ar-JO" sz="3200" b="1" dirty="0"/>
              <a:t> ومسرحياته الشهيرة. لقد ساهم في تجديد الشعر العربي، وتأثيره الوطني والثقافي في عصره، وتلقّيه لمبايعة الشعراء العرب له عام 1927.  </a:t>
            </a:r>
            <a:endParaRPr lang="en-US" sz="3200" b="1" dirty="0"/>
          </a:p>
        </p:txBody>
      </p:sp>
      <p:pic>
        <p:nvPicPr>
          <p:cNvPr id="9" name="Picture Placeholder 8">
            <a:extLst>
              <a:ext uri="{FF2B5EF4-FFF2-40B4-BE49-F238E27FC236}">
                <a16:creationId xmlns:a16="http://schemas.microsoft.com/office/drawing/2014/main" id="{0A06B79E-58B6-5B10-5F98-69EB4C070C3C}"/>
              </a:ext>
            </a:extLst>
          </p:cNvPr>
          <p:cNvPicPr>
            <a:picLocks noGrp="1" noChangeAspect="1"/>
          </p:cNvPicPr>
          <p:nvPr>
            <p:ph type="pic" sz="quarter" idx="10"/>
          </p:nvPr>
        </p:nvPicPr>
        <p:blipFill>
          <a:blip r:embed="rId3"/>
          <a:srcRect l="18738" r="18738"/>
          <a:stretch>
            <a:fillRect/>
          </a:stretch>
        </p:blipFill>
        <p:spPr>
          <a:prstGeom prst="rect">
            <a:avLst/>
          </a:prstGeom>
        </p:spPr>
      </p:pic>
    </p:spTree>
    <p:extLst>
      <p:ext uri="{BB962C8B-B14F-4D97-AF65-F5344CB8AC3E}">
        <p14:creationId xmlns:p14="http://schemas.microsoft.com/office/powerpoint/2010/main" val="3666674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11">
            <a:extLst>
              <a:ext uri="{FF2B5EF4-FFF2-40B4-BE49-F238E27FC236}">
                <a16:creationId xmlns:a16="http://schemas.microsoft.com/office/drawing/2014/main" id="{A336FEA9-C85A-3569-16F0-5ECBABBE0BEC}"/>
              </a:ext>
            </a:extLst>
          </p:cNvPr>
          <p:cNvSpPr>
            <a:spLocks noGrp="1"/>
          </p:cNvSpPr>
          <p:nvPr>
            <p:ph type="subTitle" idx="1"/>
          </p:nvPr>
        </p:nvSpPr>
        <p:spPr>
          <a:xfrm flipH="1">
            <a:off x="1347019" y="5417574"/>
            <a:ext cx="8583562" cy="855408"/>
          </a:xfrm>
        </p:spPr>
        <p:txBody>
          <a:bodyPr>
            <a:normAutofit/>
          </a:bodyPr>
          <a:lstStyle/>
          <a:p>
            <a:r>
              <a:rPr lang="ar-JO" sz="3600" b="1" i="1" u="sng" dirty="0">
                <a:solidFill>
                  <a:schemeClr val="tx1">
                    <a:lumMod val="95000"/>
                    <a:lumOff val="5000"/>
                  </a:schemeClr>
                </a:solidFill>
              </a:rPr>
              <a:t>حياة احمد شوقي</a:t>
            </a:r>
            <a:endParaRPr lang="en-US" sz="3600" b="1" i="1" u="sng" dirty="0">
              <a:solidFill>
                <a:schemeClr val="tx1">
                  <a:lumMod val="95000"/>
                  <a:lumOff val="5000"/>
                </a:schemeClr>
              </a:solidFill>
            </a:endParaRPr>
          </a:p>
        </p:txBody>
      </p:sp>
      <p:sp>
        <p:nvSpPr>
          <p:cNvPr id="4" name="Title 3">
            <a:extLst>
              <a:ext uri="{FF2B5EF4-FFF2-40B4-BE49-F238E27FC236}">
                <a16:creationId xmlns:a16="http://schemas.microsoft.com/office/drawing/2014/main" id="{EF8CC76B-DFF1-1997-9613-BD07C1ABB818}"/>
              </a:ext>
            </a:extLst>
          </p:cNvPr>
          <p:cNvSpPr>
            <a:spLocks noGrp="1"/>
          </p:cNvSpPr>
          <p:nvPr>
            <p:ph type="ctrTitle"/>
          </p:nvPr>
        </p:nvSpPr>
        <p:spPr>
          <a:xfrm>
            <a:off x="2104102" y="3126658"/>
            <a:ext cx="7659330" cy="1897625"/>
          </a:xfrm>
        </p:spPr>
        <p:txBody>
          <a:bodyPr/>
          <a:lstStyle/>
          <a:p>
            <a:r>
              <a:rPr lang="ar-JO" sz="4000" b="1" i="1" u="sng" dirty="0"/>
              <a:t>ونشأ في كنف عائلة ثرية في القاهرة. تلقى تعليمه في مصر ثم أكمل دراسته في الحقوق بفرنسا. عاد إلى مصر ليصبح شاعر القصر، وقد استغل شعره في القضايا الوطنية وله مساهمات في المسرح والشعر العربي. توفي عام 1932. </a:t>
            </a:r>
            <a:endParaRPr lang="en-US" sz="4000" b="1" i="1" u="sng" dirty="0"/>
          </a:p>
        </p:txBody>
      </p:sp>
    </p:spTree>
    <p:extLst>
      <p:ext uri="{BB962C8B-B14F-4D97-AF65-F5344CB8AC3E}">
        <p14:creationId xmlns:p14="http://schemas.microsoft.com/office/powerpoint/2010/main" val="1679936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11" descr="A close up of dots&#10;">
            <a:extLst>
              <a:ext uri="{FF2B5EF4-FFF2-40B4-BE49-F238E27FC236}">
                <a16:creationId xmlns:a16="http://schemas.microsoft.com/office/drawing/2014/main" id="{030E03B4-DAB0-F43D-4B1C-C54F75E621A1}"/>
              </a:ext>
            </a:extLst>
          </p:cNvPr>
          <p:cNvPicPr>
            <a:picLocks noGrp="1" noChangeAspect="1"/>
          </p:cNvPicPr>
          <p:nvPr>
            <p:ph type="pic" sz="quarter" idx="11"/>
          </p:nvPr>
        </p:nvPicPr>
        <p:blipFill>
          <a:blip r:embed="rId2"/>
          <a:srcRect/>
          <a:stretch/>
        </p:blipFill>
        <p:spPr>
          <a:xfrm>
            <a:off x="0" y="0"/>
            <a:ext cx="12192000" cy="6858000"/>
          </a:xfrm>
        </p:spPr>
      </p:pic>
      <p:sp>
        <p:nvSpPr>
          <p:cNvPr id="7" name="Title 6">
            <a:extLst>
              <a:ext uri="{FF2B5EF4-FFF2-40B4-BE49-F238E27FC236}">
                <a16:creationId xmlns:a16="http://schemas.microsoft.com/office/drawing/2014/main" id="{4AB1CD4B-2C7F-1593-8E69-B7450F3DCAD6}"/>
              </a:ext>
            </a:extLst>
          </p:cNvPr>
          <p:cNvSpPr>
            <a:spLocks noGrp="1"/>
          </p:cNvSpPr>
          <p:nvPr>
            <p:ph type="title"/>
          </p:nvPr>
        </p:nvSpPr>
        <p:spPr>
          <a:xfrm>
            <a:off x="1362437" y="400485"/>
            <a:ext cx="9467127" cy="2527911"/>
          </a:xfrm>
        </p:spPr>
        <p:txBody>
          <a:bodyPr/>
          <a:lstStyle/>
          <a:p>
            <a:r>
              <a:rPr lang="en-US" dirty="0"/>
              <a:t>THANK YOU</a:t>
            </a:r>
          </a:p>
        </p:txBody>
      </p:sp>
      <p:sp>
        <p:nvSpPr>
          <p:cNvPr id="8" name="Text Placeholder 7">
            <a:extLst>
              <a:ext uri="{FF2B5EF4-FFF2-40B4-BE49-F238E27FC236}">
                <a16:creationId xmlns:a16="http://schemas.microsoft.com/office/drawing/2014/main" id="{86613063-168A-02B8-4326-BB842F3B83E2}"/>
              </a:ext>
            </a:extLst>
          </p:cNvPr>
          <p:cNvSpPr>
            <a:spLocks noGrp="1"/>
          </p:cNvSpPr>
          <p:nvPr>
            <p:ph type="body" sz="quarter" idx="10"/>
          </p:nvPr>
        </p:nvSpPr>
        <p:spPr>
          <a:xfrm>
            <a:off x="1362075" y="3738622"/>
            <a:ext cx="9467850" cy="2527911"/>
          </a:xfrm>
        </p:spPr>
        <p:txBody>
          <a:bodyPr>
            <a:normAutofit/>
          </a:bodyPr>
          <a:lstStyle/>
          <a:p>
            <a:r>
              <a:rPr lang="en-US" sz="4000" dirty="0"/>
              <a:t>Hashem Zumot</a:t>
            </a:r>
          </a:p>
          <a:p>
            <a:r>
              <a:rPr lang="en-US" sz="4000" dirty="0"/>
              <a:t>7 B </a:t>
            </a:r>
          </a:p>
        </p:txBody>
      </p:sp>
    </p:spTree>
    <p:extLst>
      <p:ext uri="{BB962C8B-B14F-4D97-AF65-F5344CB8AC3E}">
        <p14:creationId xmlns:p14="http://schemas.microsoft.com/office/powerpoint/2010/main" val="2184472291"/>
      </p:ext>
    </p:extLst>
  </p:cSld>
  <p:clrMapOvr>
    <a:masterClrMapping/>
  </p:clrMapOvr>
</p:sld>
</file>

<file path=ppt/theme/theme1.xml><?xml version="1.0" encoding="utf-8"?>
<a:theme xmlns:a="http://schemas.openxmlformats.org/drawingml/2006/main" name="Custom">
  <a:themeElements>
    <a:clrScheme name="Tech presentation">
      <a:dk1>
        <a:srgbClr val="000000"/>
      </a:dk1>
      <a:lt1>
        <a:srgbClr val="FFFFFF"/>
      </a:lt1>
      <a:dk2>
        <a:srgbClr val="435369"/>
      </a:dk2>
      <a:lt2>
        <a:srgbClr val="E8E8E8"/>
      </a:lt2>
      <a:accent1>
        <a:srgbClr val="A53F51"/>
      </a:accent1>
      <a:accent2>
        <a:srgbClr val="E89756"/>
      </a:accent2>
      <a:accent3>
        <a:srgbClr val="2F3342"/>
      </a:accent3>
      <a:accent4>
        <a:srgbClr val="2B2052"/>
      </a:accent4>
      <a:accent5>
        <a:srgbClr val="00023A"/>
      </a:accent5>
      <a:accent6>
        <a:srgbClr val="7E7E7E"/>
      </a:accent6>
      <a:hlink>
        <a:srgbClr val="467886"/>
      </a:hlink>
      <a:folHlink>
        <a:srgbClr val="96607D"/>
      </a:folHlink>
    </a:clrScheme>
    <a:fontScheme name="Custom 99">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55661986_wac_CP_V19" id="{030227AD-26D8-46F7-B412-6532AF4DDFEA}" vid="{787E6F9C-FC70-455D-8D81-5DEDA8A08F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5F2A2379-DD35-4769-BFD6-4857D72F8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048343-1EA9-44C3-883E-652FAAF0713E}">
  <ds:schemaRefs>
    <ds:schemaRef ds:uri="http://schemas.microsoft.com/sharepoint/v3/contenttype/forms"/>
  </ds:schemaRefs>
</ds:datastoreItem>
</file>

<file path=customXml/itemProps3.xml><?xml version="1.0" encoding="utf-8"?>
<ds:datastoreItem xmlns:ds="http://schemas.openxmlformats.org/officeDocument/2006/customXml" ds:itemID="{85C2645A-E767-4D7E-984D-234E531E455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{4D27751E-C673-4C4A-BF9E-5D178FF7B80D}TFb73f27a7-0404-48d9-96f8-0ca8d35477ec68e4afe9_win32-7b62b493978d</Template>
  <TotalTime>38</TotalTime>
  <Words>301</Words>
  <Application>Microsoft Office PowerPoint</Application>
  <PresentationFormat>Widescreen</PresentationFormat>
  <Paragraphs>20</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Calibri</vt:lpstr>
      <vt:lpstr>Calibri Light</vt:lpstr>
      <vt:lpstr>Wingdings</vt:lpstr>
      <vt:lpstr>Custom</vt:lpstr>
      <vt:lpstr>من هو احمد شوقي؟   احمد شوقي علي أحمد شوقي (1285- 1351 هـ / 1868- 1932 م) هو شاعر وكاتب مسرحي مصري، يُعد أشهر شعراء العربية في العصر الحديث، لقِّب بـ «أمير الشعراء».</vt:lpstr>
      <vt:lpstr>خصائص شعره</vt:lpstr>
      <vt:lpstr>اعمال الشاعر   خلف ديواناً ضخماً عرف بديوان (الشوقيات) وهو يقع في أربعة أجزاء الأول ضم قصائد الشاعر في القرن التاسع عشر والمقدمة وسيرة لحياته. وقد تمت إعادة طبعه عام 1925 م، واقتصر على السياسة والتاريخ والاجتماع. أما الجزء الثاني فقد طبعه عام 1930م</vt:lpstr>
      <vt:lpstr>أحمد شوقي على موقع الموسوعة البريطانية (الإنجليزية) صفحة الشاعر أحمد شوقي على موقع أبجد صفحة اقتباسات الشاعر أحمد شوقي على موقع أبجد ديوان الشاعر أحمد شوقي في بوابة الشعراء موسوعة مشاهير العالم </vt:lpstr>
      <vt:lpstr>إنجازات احمد شوقي</vt:lpstr>
      <vt:lpstr>ونشأ في كنف عائلة ثرية في القاهرة. تلقى تعليمه في مصر ثم أكمل دراسته في الحقوق بفرنسا. عاد إلى مصر ليصبح شاعر القصر، وقد استغل شعره في القضايا الوطنية وله مساهمات في المسرح والشعر العربي. توفي عام 1932.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 AlNaouri</dc:creator>
  <cp:lastModifiedBy>Sara AlNaouri</cp:lastModifiedBy>
  <cp:revision>9</cp:revision>
  <dcterms:created xsi:type="dcterms:W3CDTF">2025-11-10T17:10:54Z</dcterms:created>
  <dcterms:modified xsi:type="dcterms:W3CDTF">2025-11-10T19:00:52Z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