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</p:sldIdLst>
  <p:sldSz cx="12192000" cy="6858000"/>
  <p:notesSz cx="6858000" cy="9144000"/>
  <p:defaultTextStyle>
    <a:defPPr>
      <a:defRPr lang="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BCB04-3456-3C10-DD22-074E05F01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AE9DDC-3725-2637-6782-D1CA04C530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5EEAD-69BA-5A50-A999-EA3323324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1B58F-99BB-499C-8630-910E5CF0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9684E-B8E4-B63E-F1ED-23896410F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39141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1A58-DBBF-DE97-6BA6-3EABB82D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8C398-1616-92B1-5F68-59A7DA1E3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4E240-4863-9194-AB0E-4EBEE354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59B69-1CBB-4185-D39C-4A5CA1C0F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E2ED9-1355-4069-2807-D65EDDDE5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410904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86779-CA65-87C4-608D-C9ECA60122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82F25B-580B-D9EA-8E22-8921E8AE1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9C2A9-DD4C-97F1-5068-6A851E45C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2F4AE-076B-75D0-9031-9D15A0FC7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461F9-20B9-9B41-6E76-D54108C9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594953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364DF-D6A5-3F83-DF43-740E1A401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D33D1-31D0-9AFF-02CD-F69018A5F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C9783-57F0-903F-20EE-039F7B797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3EB06-063B-542A-516D-5FB8ADEC0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079E7-32EB-6218-315F-F7363D353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35307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B788A-271C-B344-71AB-BC37020E1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2F1A9-FDE0-2EDF-6B7D-E0596057A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72FAB-C54E-BE65-2D15-43B4444D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3C297-07D5-EFEF-4561-3BC28145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E3F79-E72E-F276-1836-BAEF3375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05666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59276-4B0F-1CB1-06C9-29DBC4017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243D9-0851-C550-EC54-9B1BCF2B8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2E841C-8B33-969C-91DC-8EF0BE472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C1D564-D33B-7B98-D990-DC5AE6B3E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E1419-6057-96E5-EF03-8A3C168D1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81C20-C76A-AD7F-D9A2-5EF9FFCEE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84905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D2D3E-2B40-F406-4687-90864E2C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2AEF8F-A8EF-E049-3187-A825C80A1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70211-A7FC-7C18-228F-057693509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EEE468-DE12-3F3D-282E-86C57F2CA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05141-3D17-96EF-F175-D4D643B72E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3DB889-265D-24A5-6BB9-DBF12687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6B2528-6B8A-2129-DFF0-15F45D124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0D47ED-3D7C-C79A-D2AF-5F74EA1B1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54171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23D05-4953-5B62-32FE-E605B1BAD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9BCE17-AF30-6226-9A20-DDB14B5FB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AAF467-5ACF-8054-3EF6-59C0E1C5C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65B581-3CEB-7328-2933-CE89DD0CC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37330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BC3D61-8151-B7A2-FA67-A5D6BED62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D91CBB-7B52-3AE1-11B5-24C01045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8D73C-F344-C73D-8A40-B306E5EA4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408186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BF121-3FC6-55B4-3833-01E4F54AB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52728-B8A5-C62D-891A-D1E50201E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72DF0-A994-4537-27C8-00B466F7F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A5DA9D-D7D3-1528-C51A-2AB528E07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0A5D2-97AD-91E5-2E7D-9A4856940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D52539-C1E0-CED8-3FFA-3B67BB1E6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60937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CF901-0BAE-A727-1A85-8A25E42CE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E61B36-DC74-2334-D743-044A654B2A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8F09B-1077-5170-55EA-C53C258DD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BD805-98D3-309B-B61B-E5B45ECF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AE5452-AEB1-E7FD-5B5F-39E883A35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A463A9-65DA-E1F5-CD26-65466B205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769211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5D5CF3-0A8E-0099-743A-774B0FE5A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CDE99-2B85-4D15-0AF0-0688ED1DF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10ABC-EF93-5BEC-2E85-AECDF0EA4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9F152E-7E51-5D41-BA0B-C48738B3D53F}" type="datetimeFigureOut">
              <a:rPr lang=""/>
              <a:t>11/07/2025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4C811-6EDB-0394-9770-A35DEB95C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6C21A-0B98-9946-243A-F83685FA7C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8BF5E-6453-0949-8E0B-72C760662A27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05063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073E1A-3226-A1BB-DD62-41055E4DC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37" y="640080"/>
            <a:ext cx="4944797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جبران خليل جبران</a:t>
            </a:r>
          </a:p>
        </p:txBody>
      </p:sp>
      <p:sp>
        <p:nvSpPr>
          <p:cNvPr id="24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27A867-7DE6-DE14-EC4D-A75BEC01E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3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5372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16EC02-7D88-AAE2-2E12-E7F38321B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" r="4794" b="-1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EA31A-B106-99A7-D2C1-A09C4F22C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2595" y="1400433"/>
            <a:ext cx="4839729" cy="6176963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AE" b="1" dirty="0"/>
              <a:t>من هو جبران خليل جبران؟</a:t>
            </a:r>
            <a:endParaRPr lang="en-US" b="0" i="0" dirty="0">
              <a:effectLst/>
              <a:latin typeface="Arial" panose="020B0604020202020204" pitchFamily="34" charset="0"/>
            </a:endParaRPr>
          </a:p>
          <a:p>
            <a:pPr marL="0" indent="0" algn="r" rtl="1">
              <a:buNone/>
            </a:pPr>
            <a:endParaRPr lang="en-US" dirty="0">
              <a:latin typeface="Arial" panose="020B0604020202020204" pitchFamily="34" charset="0"/>
            </a:endParaRPr>
          </a:p>
          <a:p>
            <a:pPr marL="0" indent="0" algn="r" rtl="1">
              <a:buNone/>
            </a:pPr>
            <a:r>
              <a:rPr lang="ar-AE" dirty="0"/>
              <a:t>كاتب، شاعر، رسام وفنان عربي-أمريكي من أصل لبناني- ولد</a:t>
            </a:r>
            <a:r>
              <a:rPr lang="en-US" dirty="0"/>
              <a:t> </a:t>
            </a:r>
            <a:r>
              <a:rPr lang="en-US" dirty="0" err="1"/>
              <a:t>عام</a:t>
            </a:r>
            <a:r>
              <a:rPr lang="ar-AE" dirty="0"/>
              <a:t> 1883</a:t>
            </a:r>
            <a:r>
              <a:rPr lang="" dirty="0"/>
              <a:t>م</a:t>
            </a:r>
            <a:r>
              <a:rPr lang="ar-AE" dirty="0"/>
              <a:t> في بشرّي، لبنان؛ هاجر إلى الولايات المتحدة في مراهقته</a:t>
            </a:r>
          </a:p>
          <a:p>
            <a:pPr marL="0" indent="0" algn="r" rtl="1">
              <a:buNone/>
            </a:pPr>
            <a:endParaRPr lang="ar-AE" dirty="0"/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en-US" dirty="0" err="1"/>
              <a:t>من</a:t>
            </a:r>
            <a:r>
              <a:rPr lang="en-US" dirty="0"/>
              <a:t>  </a:t>
            </a:r>
            <a:r>
              <a:rPr lang="en-US" dirty="0" err="1"/>
              <a:t>اشهر</a:t>
            </a:r>
            <a:r>
              <a:rPr lang="en-US" dirty="0"/>
              <a:t> </a:t>
            </a:r>
            <a:r>
              <a:rPr lang="en-US" dirty="0" err="1"/>
              <a:t>اعماله</a:t>
            </a:r>
            <a:r>
              <a:rPr lang="en-US" dirty="0"/>
              <a:t>:</a:t>
            </a:r>
          </a:p>
          <a:p>
            <a:pPr marL="0" indent="0" algn="r" rtl="1">
              <a:buNone/>
            </a:pPr>
            <a:r>
              <a:rPr lang="en-US" dirty="0" err="1"/>
              <a:t>النبي</a:t>
            </a:r>
            <a:r>
              <a:rPr lang="en-US" dirty="0"/>
              <a:t>،  </a:t>
            </a:r>
            <a:r>
              <a:rPr lang="" dirty="0"/>
              <a:t>المواكب</a:t>
            </a:r>
            <a:r>
              <a:rPr lang="en-US" dirty="0"/>
              <a:t>، </a:t>
            </a:r>
            <a:r>
              <a:rPr lang="" dirty="0"/>
              <a:t>الاجنحة المتكسرة</a:t>
            </a:r>
          </a:p>
        </p:txBody>
      </p:sp>
    </p:spTree>
    <p:extLst>
      <p:ext uri="{BB962C8B-B14F-4D97-AF65-F5344CB8AC3E}">
        <p14:creationId xmlns:p14="http://schemas.microsoft.com/office/powerpoint/2010/main" val="1839734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ACE8E3-6F2B-0032-59C1-10B1A2F0E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06459" y="479768"/>
            <a:ext cx="5928636" cy="6025411"/>
          </a:xfrm>
        </p:spPr>
        <p:txBody>
          <a:bodyPr>
            <a:noAutofit/>
          </a:bodyPr>
          <a:lstStyle/>
          <a:p>
            <a:pPr algn="r"/>
            <a:r>
              <a:rPr lang="ar-AE" sz="2800" b="1" dirty="0"/>
              <a:t>تأثير جبران خليل جبران على الأدب العربي</a:t>
            </a:r>
            <a:endParaRPr lang="en-US" sz="2800" b="1" dirty="0"/>
          </a:p>
          <a:p>
            <a:pPr algn="r"/>
            <a:endParaRPr lang="en-US" sz="2800" dirty="0"/>
          </a:p>
          <a:p>
            <a:pPr algn="r"/>
            <a:r>
              <a:rPr lang="ar-AE" sz="2800" dirty="0"/>
              <a:t>دمج التراث العربي مع أساليب الحداثة الغربية.  </a:t>
            </a:r>
            <a:endParaRPr lang="en-US" sz="2800" dirty="0"/>
          </a:p>
          <a:p>
            <a:pPr algn="r"/>
            <a:endParaRPr lang="en-US" sz="2800" dirty="0"/>
          </a:p>
          <a:p>
            <a:pPr algn="r"/>
            <a:r>
              <a:rPr lang="ar-AE" sz="2800" dirty="0"/>
              <a:t>مواضيع جديدة في الأدب العربي: الهوية والاغتراب، الدين، الحب والحرية.  </a:t>
            </a:r>
            <a:endParaRPr lang="en-US" sz="2800" dirty="0"/>
          </a:p>
          <a:p>
            <a:pPr algn="r"/>
            <a:endParaRPr lang="en-US" sz="2800" dirty="0"/>
          </a:p>
          <a:p>
            <a:pPr algn="r"/>
            <a:r>
              <a:rPr lang="ar-AE" sz="2800" dirty="0"/>
              <a:t>انتشار أعماله وترجمة نصوصه إلى العربية وتبادل التأثير بين الثقافات</a:t>
            </a:r>
            <a:endParaRPr lang="" sz="280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485A6C-C78C-2AC1-0E8F-BC5FEB799A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43" r="22307"/>
          <a:stretch>
            <a:fillRect/>
          </a:stretch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983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F32729-0458-5809-463C-FE348387C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351" y="511293"/>
            <a:ext cx="3541043" cy="566567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F791A-5F38-43B2-83C5-EB1EBE446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/>
          <a:lstStyle/>
          <a:p>
            <a:pPr marL="0" indent="0" algn="r">
              <a:buNone/>
            </a:pPr>
            <a:r>
              <a:rPr lang="ar-AE" dirty="0"/>
              <a:t>من أشهر أقوال جبران خليل جبران:</a:t>
            </a:r>
          </a:p>
          <a:p>
            <a:pPr marL="0" indent="0" algn="r">
              <a:buNone/>
            </a:pPr>
            <a:endParaRPr lang="ar-AE" dirty="0"/>
          </a:p>
          <a:p>
            <a:pPr marL="0" indent="0" algn="r">
              <a:buNone/>
            </a:pPr>
            <a:r>
              <a:rPr lang="ar-AE" dirty="0"/>
              <a:t> "هناك من يتذمر لأن للورد شوكاً، وهناك من يتفاءل لأن فوق الشوك وردة</a:t>
            </a:r>
            <a:r>
              <a:rPr lang="ar-AE" b="0" i="0" dirty="0">
                <a:effectLst/>
                <a:latin typeface="Google Sans"/>
              </a:rPr>
              <a:t>"</a:t>
            </a:r>
          </a:p>
          <a:p>
            <a:pPr marL="0" indent="0" algn="r">
              <a:buNone/>
            </a:pPr>
            <a:endParaRPr lang="ar-AE" dirty="0">
              <a:latin typeface="Google Sans"/>
            </a:endParaRPr>
          </a:p>
          <a:p>
            <a:pPr marL="0" indent="0" algn="r">
              <a:buNone/>
            </a:pPr>
            <a:r>
              <a:rPr lang="ar-AE" b="0" i="0" dirty="0">
                <a:effectLst/>
                <a:latin typeface="Google Sans"/>
              </a:rPr>
              <a:t>"لا تكن يابسا فتكسر ولا لينا فتعصر"</a:t>
            </a:r>
            <a:endParaRPr lang="" dirty="0"/>
          </a:p>
        </p:txBody>
      </p:sp>
    </p:spTree>
    <p:extLst>
      <p:ext uri="{BB962C8B-B14F-4D97-AF65-F5344CB8AC3E}">
        <p14:creationId xmlns:p14="http://schemas.microsoft.com/office/powerpoint/2010/main" val="332473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جبران خليل جبران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جبران خليل جبران</dc:title>
  <dc:creator>Amer J. Madaeen</dc:creator>
  <cp:lastModifiedBy>Amer J. Madaeen</cp:lastModifiedBy>
  <cp:revision>2</cp:revision>
  <dcterms:created xsi:type="dcterms:W3CDTF">2025-11-07T16:34:44Z</dcterms:created>
  <dcterms:modified xsi:type="dcterms:W3CDTF">2025-11-07T18:19:41Z</dcterms:modified>
</cp:coreProperties>
</file>