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79" d="100"/>
          <a:sy n="79" d="100"/>
        </p:scale>
        <p:origin x="72" y="3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F627ED-A304-4697-8C44-18E45D3D2B1A}" type="doc">
      <dgm:prSet loTypeId="urn:microsoft.com/office/officeart/2016/7/layout/HexagonTimeline" loCatId="process" qsTypeId="urn:microsoft.com/office/officeart/2005/8/quickstyle/simple1" qsCatId="simple" csTypeId="urn:microsoft.com/office/officeart/2005/8/colors/accent1_2" csCatId="accent1" phldr="1"/>
      <dgm:spPr/>
      <dgm:t>
        <a:bodyPr/>
        <a:lstStyle/>
        <a:p>
          <a:endParaRPr lang="en-US"/>
        </a:p>
      </dgm:t>
    </dgm:pt>
    <dgm:pt modelId="{5FC34D3A-C8D4-483C-8695-507470E74D50}">
      <dgm:prSet custT="1"/>
      <dgm:spPr/>
      <dgm:t>
        <a:bodyPr/>
        <a:lstStyle/>
        <a:p>
          <a:r>
            <a:rPr lang="ar-JO" sz="2000" dirty="0" smtClean="0"/>
            <a:t>1843</a:t>
          </a:r>
          <a:endParaRPr lang="en-US" sz="2000" dirty="0"/>
        </a:p>
      </dgm:t>
    </dgm:pt>
    <dgm:pt modelId="{9978A89C-C2F1-4241-807C-13619E6D6376}" type="parTrans" cxnId="{277179CE-E2F5-4733-8D23-9E37CACB7B9E}">
      <dgm:prSet/>
      <dgm:spPr/>
      <dgm:t>
        <a:bodyPr/>
        <a:lstStyle/>
        <a:p>
          <a:endParaRPr lang="en-US"/>
        </a:p>
      </dgm:t>
    </dgm:pt>
    <dgm:pt modelId="{1DECF9F5-40C0-4379-BCCE-7BCAAD54807B}" type="sibTrans" cxnId="{277179CE-E2F5-4733-8D23-9E37CACB7B9E}">
      <dgm:prSet/>
      <dgm:spPr/>
      <dgm:t>
        <a:bodyPr/>
        <a:lstStyle/>
        <a:p>
          <a:endParaRPr lang="en-US"/>
        </a:p>
      </dgm:t>
    </dgm:pt>
    <dgm:pt modelId="{C057D6ED-8F49-42DC-B8A7-C07F68F0F734}">
      <dgm:prSet custT="1"/>
      <dgm:spPr/>
      <dgm:t>
        <a:bodyPr/>
        <a:lstStyle/>
        <a:p>
          <a:r>
            <a:rPr lang="ar-JO" sz="2400" b="1" u="none" dirty="0" smtClean="0"/>
            <a:t>ولدت في القدس</a:t>
          </a:r>
        </a:p>
      </dgm:t>
    </dgm:pt>
    <dgm:pt modelId="{131D11D9-3030-4E3B-8F84-0108E6497B2A}" type="parTrans" cxnId="{FB0FA082-3950-4822-951F-05A1A9548F18}">
      <dgm:prSet/>
      <dgm:spPr/>
      <dgm:t>
        <a:bodyPr/>
        <a:lstStyle/>
        <a:p>
          <a:endParaRPr lang="en-US"/>
        </a:p>
      </dgm:t>
    </dgm:pt>
    <dgm:pt modelId="{6E885013-4246-43E1-A818-2251A99C8FD2}" type="sibTrans" cxnId="{FB0FA082-3950-4822-951F-05A1A9548F18}">
      <dgm:prSet/>
      <dgm:spPr/>
      <dgm:t>
        <a:bodyPr/>
        <a:lstStyle/>
        <a:p>
          <a:endParaRPr lang="en-US"/>
        </a:p>
      </dgm:t>
    </dgm:pt>
    <dgm:pt modelId="{9845D52A-E054-4EB0-A5A3-32AE7DC6D645}">
      <dgm:prSet custT="1"/>
      <dgm:spPr/>
      <dgm:t>
        <a:bodyPr/>
        <a:lstStyle/>
        <a:p>
          <a:r>
            <a:rPr lang="ar-JO" sz="2000" dirty="0" smtClean="0"/>
            <a:t>1880</a:t>
          </a:r>
          <a:endParaRPr lang="en-US" sz="2000" dirty="0"/>
        </a:p>
      </dgm:t>
    </dgm:pt>
    <dgm:pt modelId="{952EE001-86C3-4022-96EE-ABDB540B8A78}" type="parTrans" cxnId="{B04C6215-C46D-4282-963F-02A26E25C8AB}">
      <dgm:prSet/>
      <dgm:spPr/>
      <dgm:t>
        <a:bodyPr/>
        <a:lstStyle/>
        <a:p>
          <a:endParaRPr lang="en-US"/>
        </a:p>
      </dgm:t>
    </dgm:pt>
    <dgm:pt modelId="{796364FD-7651-493A-AEE5-8DD45DF8EEAC}" type="sibTrans" cxnId="{B04C6215-C46D-4282-963F-02A26E25C8AB}">
      <dgm:prSet/>
      <dgm:spPr/>
      <dgm:t>
        <a:bodyPr/>
        <a:lstStyle/>
        <a:p>
          <a:endParaRPr lang="en-US"/>
        </a:p>
      </dgm:t>
    </dgm:pt>
    <dgm:pt modelId="{566C4A8F-CE66-4FF5-AF11-6C385F74A275}">
      <dgm:prSet custT="1"/>
      <dgm:spPr/>
      <dgm:t>
        <a:bodyPr/>
        <a:lstStyle/>
        <a:p>
          <a:r>
            <a:rPr lang="ar-JO" sz="2000" b="1" dirty="0" smtClean="0"/>
            <a:t>تأسيس الرهبنة</a:t>
          </a:r>
          <a:endParaRPr lang="en-US" sz="2000" b="1" dirty="0"/>
        </a:p>
      </dgm:t>
    </dgm:pt>
    <dgm:pt modelId="{375C5A5E-5F04-4FE8-98F8-795867C18A18}" type="parTrans" cxnId="{66E8CE3C-459F-4648-B4D7-5039298A0E92}">
      <dgm:prSet/>
      <dgm:spPr/>
      <dgm:t>
        <a:bodyPr/>
        <a:lstStyle/>
        <a:p>
          <a:endParaRPr lang="en-US"/>
        </a:p>
      </dgm:t>
    </dgm:pt>
    <dgm:pt modelId="{E74B8A5E-78D9-4E5B-86E1-203DE271581F}" type="sibTrans" cxnId="{66E8CE3C-459F-4648-B4D7-5039298A0E92}">
      <dgm:prSet/>
      <dgm:spPr/>
      <dgm:t>
        <a:bodyPr/>
        <a:lstStyle/>
        <a:p>
          <a:endParaRPr lang="en-US"/>
        </a:p>
      </dgm:t>
    </dgm:pt>
    <dgm:pt modelId="{9AC77E87-FC4D-4F04-889B-73358514DC0D}">
      <dgm:prSet custT="1"/>
      <dgm:spPr/>
      <dgm:t>
        <a:bodyPr/>
        <a:lstStyle/>
        <a:p>
          <a:r>
            <a:rPr lang="ar-JO" sz="2000" dirty="0" smtClean="0"/>
            <a:t>1927</a:t>
          </a:r>
          <a:endParaRPr lang="en-US" sz="2000" dirty="0"/>
        </a:p>
      </dgm:t>
    </dgm:pt>
    <dgm:pt modelId="{B29F90F6-921F-42B9-A496-5D121F61821E}" type="parTrans" cxnId="{04774158-8FAB-47B4-A2EE-D3D3A7E958BE}">
      <dgm:prSet/>
      <dgm:spPr/>
      <dgm:t>
        <a:bodyPr/>
        <a:lstStyle/>
        <a:p>
          <a:endParaRPr lang="en-US"/>
        </a:p>
      </dgm:t>
    </dgm:pt>
    <dgm:pt modelId="{3A77AB9A-DF29-465E-A0A5-D4FA3D0C537F}" type="sibTrans" cxnId="{04774158-8FAB-47B4-A2EE-D3D3A7E958BE}">
      <dgm:prSet/>
      <dgm:spPr/>
      <dgm:t>
        <a:bodyPr/>
        <a:lstStyle/>
        <a:p>
          <a:endParaRPr lang="en-US"/>
        </a:p>
      </dgm:t>
    </dgm:pt>
    <dgm:pt modelId="{C2F0E5C9-2943-4A9B-872F-ECF6B159E9F4}">
      <dgm:prSet custT="1"/>
      <dgm:spPr/>
      <dgm:t>
        <a:bodyPr/>
        <a:lstStyle/>
        <a:p>
          <a:r>
            <a:rPr lang="ar-JO" sz="2000" b="1" dirty="0" smtClean="0"/>
            <a:t>توفيت في عين كارم</a:t>
          </a:r>
          <a:endParaRPr lang="en-US" sz="2000" b="1" dirty="0"/>
        </a:p>
      </dgm:t>
    </dgm:pt>
    <dgm:pt modelId="{8FBB852D-32B7-4273-9DE3-951F1CFE69EC}" type="parTrans" cxnId="{F7608388-5A1F-4FE9-96E5-520EA7B1F725}">
      <dgm:prSet/>
      <dgm:spPr/>
      <dgm:t>
        <a:bodyPr/>
        <a:lstStyle/>
        <a:p>
          <a:endParaRPr lang="en-US"/>
        </a:p>
      </dgm:t>
    </dgm:pt>
    <dgm:pt modelId="{1A62CB6F-38D7-44F2-AFAB-0C4382E3DA24}" type="sibTrans" cxnId="{F7608388-5A1F-4FE9-96E5-520EA7B1F725}">
      <dgm:prSet/>
      <dgm:spPr/>
      <dgm:t>
        <a:bodyPr/>
        <a:lstStyle/>
        <a:p>
          <a:endParaRPr lang="en-US"/>
        </a:p>
      </dgm:t>
    </dgm:pt>
    <dgm:pt modelId="{D6614DDC-66DE-4E26-A0E6-8B5D4F611437}" type="pres">
      <dgm:prSet presAssocID="{08F627ED-A304-4697-8C44-18E45D3D2B1A}" presName="Name0" presStyleCnt="0">
        <dgm:presLayoutVars>
          <dgm:chMax/>
          <dgm:chPref/>
          <dgm:animLvl val="lvl"/>
        </dgm:presLayoutVars>
      </dgm:prSet>
      <dgm:spPr/>
      <dgm:t>
        <a:bodyPr/>
        <a:lstStyle/>
        <a:p>
          <a:endParaRPr lang="en-US"/>
        </a:p>
      </dgm:t>
    </dgm:pt>
    <dgm:pt modelId="{769CE8F7-0E21-46E4-8D2D-63A034E4D32A}" type="pres">
      <dgm:prSet presAssocID="{5FC34D3A-C8D4-483C-8695-507470E74D50}" presName="composite" presStyleCnt="0"/>
      <dgm:spPr/>
    </dgm:pt>
    <dgm:pt modelId="{FC51A82C-7C01-41E7-95A1-E0F165353360}" type="pres">
      <dgm:prSet presAssocID="{5FC34D3A-C8D4-483C-8695-507470E74D50}" presName="Parent1" presStyleLbl="alignNode1" presStyleIdx="0" presStyleCnt="3">
        <dgm:presLayoutVars>
          <dgm:chMax val="1"/>
          <dgm:chPref val="1"/>
          <dgm:bulletEnabled val="1"/>
        </dgm:presLayoutVars>
      </dgm:prSet>
      <dgm:spPr/>
      <dgm:t>
        <a:bodyPr/>
        <a:lstStyle/>
        <a:p>
          <a:endParaRPr lang="en-US"/>
        </a:p>
      </dgm:t>
    </dgm:pt>
    <dgm:pt modelId="{03E7967D-6C10-4379-9B37-4F5A8CF4EED8}" type="pres">
      <dgm:prSet presAssocID="{5FC34D3A-C8D4-483C-8695-507470E74D50}" presName="Childtext1" presStyleLbl="revTx" presStyleIdx="0" presStyleCnt="3">
        <dgm:presLayoutVars>
          <dgm:chMax val="0"/>
          <dgm:chPref val="0"/>
          <dgm:bulletEnabled/>
        </dgm:presLayoutVars>
      </dgm:prSet>
      <dgm:spPr/>
      <dgm:t>
        <a:bodyPr/>
        <a:lstStyle/>
        <a:p>
          <a:endParaRPr lang="en-US"/>
        </a:p>
      </dgm:t>
    </dgm:pt>
    <dgm:pt modelId="{52CF010F-1351-4148-8701-92F5768EC7DC}" type="pres">
      <dgm:prSet presAssocID="{5FC34D3A-C8D4-483C-8695-507470E74D50}" presName="ConnectLine" presStyleLbl="sibTrans1D1" presStyleIdx="0" presStyleCnt="3"/>
      <dgm:spPr>
        <a:noFill/>
        <a:ln w="12700" cap="flat" cmpd="sng" algn="ctr">
          <a:solidFill>
            <a:schemeClr val="accent1">
              <a:hueOff val="0"/>
              <a:satOff val="0"/>
              <a:lumOff val="0"/>
              <a:alphaOff val="0"/>
            </a:schemeClr>
          </a:solidFill>
          <a:prstDash val="dash"/>
        </a:ln>
        <a:effectLst/>
      </dgm:spPr>
    </dgm:pt>
    <dgm:pt modelId="{62C4F6DC-B23C-4A1D-86BA-D1DEB98692E9}" type="pres">
      <dgm:prSet presAssocID="{5FC34D3A-C8D4-483C-8695-507470E74D50}" presName="ConnectLineEnd" presStyleLbl="node1" presStyleIdx="0" presStyleCnt="3"/>
      <dgm:spPr/>
    </dgm:pt>
    <dgm:pt modelId="{151E949D-E2E2-482F-BBE3-8BC267057E7B}" type="pres">
      <dgm:prSet presAssocID="{5FC34D3A-C8D4-483C-8695-507470E74D50}" presName="EmptyPane" presStyleCnt="0"/>
      <dgm:spPr/>
    </dgm:pt>
    <dgm:pt modelId="{4FB3A766-643A-4ACA-8E5D-2C95FFB87076}" type="pres">
      <dgm:prSet presAssocID="{1DECF9F5-40C0-4379-BCCE-7BCAAD54807B}" presName="spaceBetweenRectangles" presStyleLbl="fgAcc1" presStyleIdx="0" presStyleCnt="2"/>
      <dgm:spPr/>
    </dgm:pt>
    <dgm:pt modelId="{4630FBA4-1F51-4A32-B0E4-88E47053D0D9}" type="pres">
      <dgm:prSet presAssocID="{9845D52A-E054-4EB0-A5A3-32AE7DC6D645}" presName="composite" presStyleCnt="0"/>
      <dgm:spPr/>
    </dgm:pt>
    <dgm:pt modelId="{D39499CF-3BA1-4BBD-960A-4434BA9F21A7}" type="pres">
      <dgm:prSet presAssocID="{9845D52A-E054-4EB0-A5A3-32AE7DC6D645}" presName="Parent1" presStyleLbl="alignNode1" presStyleIdx="1" presStyleCnt="3" custLinFactNeighborX="-794" custLinFactNeighborY="1205">
        <dgm:presLayoutVars>
          <dgm:chMax val="1"/>
          <dgm:chPref val="1"/>
          <dgm:bulletEnabled val="1"/>
        </dgm:presLayoutVars>
      </dgm:prSet>
      <dgm:spPr/>
      <dgm:t>
        <a:bodyPr/>
        <a:lstStyle/>
        <a:p>
          <a:endParaRPr lang="en-US"/>
        </a:p>
      </dgm:t>
    </dgm:pt>
    <dgm:pt modelId="{5E76ADAA-D3EE-462D-A737-9D3772B6C76F}" type="pres">
      <dgm:prSet presAssocID="{9845D52A-E054-4EB0-A5A3-32AE7DC6D645}" presName="Childtext1" presStyleLbl="revTx" presStyleIdx="1" presStyleCnt="3">
        <dgm:presLayoutVars>
          <dgm:chMax val="0"/>
          <dgm:chPref val="0"/>
          <dgm:bulletEnabled/>
        </dgm:presLayoutVars>
      </dgm:prSet>
      <dgm:spPr/>
      <dgm:t>
        <a:bodyPr/>
        <a:lstStyle/>
        <a:p>
          <a:endParaRPr lang="en-US"/>
        </a:p>
      </dgm:t>
    </dgm:pt>
    <dgm:pt modelId="{F514349A-AC82-402F-8DA0-95785071B5F0}" type="pres">
      <dgm:prSet presAssocID="{9845D52A-E054-4EB0-A5A3-32AE7DC6D645}" presName="ConnectLine" presStyleLbl="sibTrans1D1" presStyleIdx="1" presStyleCnt="3"/>
      <dgm:spPr>
        <a:noFill/>
        <a:ln w="12700" cap="flat" cmpd="sng" algn="ctr">
          <a:solidFill>
            <a:schemeClr val="accent1">
              <a:hueOff val="0"/>
              <a:satOff val="0"/>
              <a:lumOff val="0"/>
              <a:alphaOff val="0"/>
            </a:schemeClr>
          </a:solidFill>
          <a:prstDash val="dash"/>
        </a:ln>
        <a:effectLst/>
      </dgm:spPr>
    </dgm:pt>
    <dgm:pt modelId="{BBACFDEF-20FB-406A-9641-2F4782D85F9F}" type="pres">
      <dgm:prSet presAssocID="{9845D52A-E054-4EB0-A5A3-32AE7DC6D645}" presName="ConnectLineEnd" presStyleLbl="node1" presStyleIdx="1" presStyleCnt="3"/>
      <dgm:spPr/>
    </dgm:pt>
    <dgm:pt modelId="{E12CB119-910F-4C38-9D07-4EF7748B1BD6}" type="pres">
      <dgm:prSet presAssocID="{9845D52A-E054-4EB0-A5A3-32AE7DC6D645}" presName="EmptyPane" presStyleCnt="0"/>
      <dgm:spPr/>
    </dgm:pt>
    <dgm:pt modelId="{6C1697D8-F9A2-4451-950E-C8D8168BBC75}" type="pres">
      <dgm:prSet presAssocID="{796364FD-7651-493A-AEE5-8DD45DF8EEAC}" presName="spaceBetweenRectangles" presStyleLbl="fgAcc1" presStyleIdx="1" presStyleCnt="2"/>
      <dgm:spPr/>
    </dgm:pt>
    <dgm:pt modelId="{258D101A-CA89-4BD3-9BA0-F95214FF0550}" type="pres">
      <dgm:prSet presAssocID="{9AC77E87-FC4D-4F04-889B-73358514DC0D}" presName="composite" presStyleCnt="0"/>
      <dgm:spPr/>
    </dgm:pt>
    <dgm:pt modelId="{E38B2215-81DF-4D79-BB37-17C8C9F898E7}" type="pres">
      <dgm:prSet presAssocID="{9AC77E87-FC4D-4F04-889B-73358514DC0D}" presName="Parent1" presStyleLbl="alignNode1" presStyleIdx="2" presStyleCnt="3">
        <dgm:presLayoutVars>
          <dgm:chMax val="1"/>
          <dgm:chPref val="1"/>
          <dgm:bulletEnabled val="1"/>
        </dgm:presLayoutVars>
      </dgm:prSet>
      <dgm:spPr/>
      <dgm:t>
        <a:bodyPr/>
        <a:lstStyle/>
        <a:p>
          <a:endParaRPr lang="en-US"/>
        </a:p>
      </dgm:t>
    </dgm:pt>
    <dgm:pt modelId="{2E1F219F-885D-437D-9D95-1C496EBAD119}" type="pres">
      <dgm:prSet presAssocID="{9AC77E87-FC4D-4F04-889B-73358514DC0D}" presName="Childtext1" presStyleLbl="revTx" presStyleIdx="2" presStyleCnt="3">
        <dgm:presLayoutVars>
          <dgm:chMax val="0"/>
          <dgm:chPref val="0"/>
          <dgm:bulletEnabled/>
        </dgm:presLayoutVars>
      </dgm:prSet>
      <dgm:spPr/>
      <dgm:t>
        <a:bodyPr/>
        <a:lstStyle/>
        <a:p>
          <a:endParaRPr lang="en-US"/>
        </a:p>
      </dgm:t>
    </dgm:pt>
    <dgm:pt modelId="{8801BA21-B732-43C2-BD4E-EED526CA614C}" type="pres">
      <dgm:prSet presAssocID="{9AC77E87-FC4D-4F04-889B-73358514DC0D}" presName="ConnectLine" presStyleLbl="sibTrans1D1" presStyleIdx="2" presStyleCnt="3"/>
      <dgm:spPr>
        <a:noFill/>
        <a:ln w="12700" cap="flat" cmpd="sng" algn="ctr">
          <a:solidFill>
            <a:schemeClr val="accent1">
              <a:hueOff val="0"/>
              <a:satOff val="0"/>
              <a:lumOff val="0"/>
              <a:alphaOff val="0"/>
            </a:schemeClr>
          </a:solidFill>
          <a:prstDash val="dash"/>
        </a:ln>
        <a:effectLst/>
      </dgm:spPr>
    </dgm:pt>
    <dgm:pt modelId="{ED3C7052-C7D3-4A48-8DD7-C35F83E9E14D}" type="pres">
      <dgm:prSet presAssocID="{9AC77E87-FC4D-4F04-889B-73358514DC0D}" presName="ConnectLineEnd" presStyleLbl="node1" presStyleIdx="2" presStyleCnt="3"/>
      <dgm:spPr/>
    </dgm:pt>
    <dgm:pt modelId="{E1638529-5025-4BCE-9448-174A6B1F9AFC}" type="pres">
      <dgm:prSet presAssocID="{9AC77E87-FC4D-4F04-889B-73358514DC0D}" presName="EmptyPane" presStyleCnt="0"/>
      <dgm:spPr/>
    </dgm:pt>
  </dgm:ptLst>
  <dgm:cxnLst>
    <dgm:cxn modelId="{F7608388-5A1F-4FE9-96E5-520EA7B1F725}" srcId="{9AC77E87-FC4D-4F04-889B-73358514DC0D}" destId="{C2F0E5C9-2943-4A9B-872F-ECF6B159E9F4}" srcOrd="0" destOrd="0" parTransId="{8FBB852D-32B7-4273-9DE3-951F1CFE69EC}" sibTransId="{1A62CB6F-38D7-44F2-AFAB-0C4382E3DA24}"/>
    <dgm:cxn modelId="{07EFBDB0-8C3C-4140-851A-D6494FDB0B7A}" type="presOf" srcId="{9845D52A-E054-4EB0-A5A3-32AE7DC6D645}" destId="{D39499CF-3BA1-4BBD-960A-4434BA9F21A7}" srcOrd="0" destOrd="0" presId="urn:microsoft.com/office/officeart/2016/7/layout/HexagonTimeline"/>
    <dgm:cxn modelId="{B04C6215-C46D-4282-963F-02A26E25C8AB}" srcId="{08F627ED-A304-4697-8C44-18E45D3D2B1A}" destId="{9845D52A-E054-4EB0-A5A3-32AE7DC6D645}" srcOrd="1" destOrd="0" parTransId="{952EE001-86C3-4022-96EE-ABDB540B8A78}" sibTransId="{796364FD-7651-493A-AEE5-8DD45DF8EEAC}"/>
    <dgm:cxn modelId="{FB0FA082-3950-4822-951F-05A1A9548F18}" srcId="{5FC34D3A-C8D4-483C-8695-507470E74D50}" destId="{C057D6ED-8F49-42DC-B8A7-C07F68F0F734}" srcOrd="0" destOrd="0" parTransId="{131D11D9-3030-4E3B-8F84-0108E6497B2A}" sibTransId="{6E885013-4246-43E1-A818-2251A99C8FD2}"/>
    <dgm:cxn modelId="{04774158-8FAB-47B4-A2EE-D3D3A7E958BE}" srcId="{08F627ED-A304-4697-8C44-18E45D3D2B1A}" destId="{9AC77E87-FC4D-4F04-889B-73358514DC0D}" srcOrd="2" destOrd="0" parTransId="{B29F90F6-921F-42B9-A496-5D121F61821E}" sibTransId="{3A77AB9A-DF29-465E-A0A5-D4FA3D0C537F}"/>
    <dgm:cxn modelId="{DC951A47-D712-4DDF-BC45-034C400F587A}" type="presOf" srcId="{08F627ED-A304-4697-8C44-18E45D3D2B1A}" destId="{D6614DDC-66DE-4E26-A0E6-8B5D4F611437}" srcOrd="0" destOrd="0" presId="urn:microsoft.com/office/officeart/2016/7/layout/HexagonTimeline"/>
    <dgm:cxn modelId="{A0697AD9-4F1C-44DF-9F0B-484ED62574F5}" type="presOf" srcId="{5FC34D3A-C8D4-483C-8695-507470E74D50}" destId="{FC51A82C-7C01-41E7-95A1-E0F165353360}" srcOrd="0" destOrd="0" presId="urn:microsoft.com/office/officeart/2016/7/layout/HexagonTimeline"/>
    <dgm:cxn modelId="{66E8CE3C-459F-4648-B4D7-5039298A0E92}" srcId="{9845D52A-E054-4EB0-A5A3-32AE7DC6D645}" destId="{566C4A8F-CE66-4FF5-AF11-6C385F74A275}" srcOrd="0" destOrd="0" parTransId="{375C5A5E-5F04-4FE8-98F8-795867C18A18}" sibTransId="{E74B8A5E-78D9-4E5B-86E1-203DE271581F}"/>
    <dgm:cxn modelId="{277179CE-E2F5-4733-8D23-9E37CACB7B9E}" srcId="{08F627ED-A304-4697-8C44-18E45D3D2B1A}" destId="{5FC34D3A-C8D4-483C-8695-507470E74D50}" srcOrd="0" destOrd="0" parTransId="{9978A89C-C2F1-4241-807C-13619E6D6376}" sibTransId="{1DECF9F5-40C0-4379-BCCE-7BCAAD54807B}"/>
    <dgm:cxn modelId="{CB98D256-5AB4-4B9D-AD69-15CA4B5C1220}" type="presOf" srcId="{566C4A8F-CE66-4FF5-AF11-6C385F74A275}" destId="{5E76ADAA-D3EE-462D-A737-9D3772B6C76F}" srcOrd="0" destOrd="0" presId="urn:microsoft.com/office/officeart/2016/7/layout/HexagonTimeline"/>
    <dgm:cxn modelId="{49EFF76F-887C-4DB3-847E-B88D6BC6A77B}" type="presOf" srcId="{C2F0E5C9-2943-4A9B-872F-ECF6B159E9F4}" destId="{2E1F219F-885D-437D-9D95-1C496EBAD119}" srcOrd="0" destOrd="0" presId="urn:microsoft.com/office/officeart/2016/7/layout/HexagonTimeline"/>
    <dgm:cxn modelId="{6E1CE7C2-A87C-4E64-9245-7487AB728B9A}" type="presOf" srcId="{9AC77E87-FC4D-4F04-889B-73358514DC0D}" destId="{E38B2215-81DF-4D79-BB37-17C8C9F898E7}" srcOrd="0" destOrd="0" presId="urn:microsoft.com/office/officeart/2016/7/layout/HexagonTimeline"/>
    <dgm:cxn modelId="{29E5675A-D36F-4E0E-B6B3-F7B5A3728BC3}" type="presOf" srcId="{C057D6ED-8F49-42DC-B8A7-C07F68F0F734}" destId="{03E7967D-6C10-4379-9B37-4F5A8CF4EED8}" srcOrd="0" destOrd="0" presId="urn:microsoft.com/office/officeart/2016/7/layout/HexagonTimeline"/>
    <dgm:cxn modelId="{5B0C5A64-640A-44DE-9231-55D8B9A431B8}" type="presParOf" srcId="{D6614DDC-66DE-4E26-A0E6-8B5D4F611437}" destId="{769CE8F7-0E21-46E4-8D2D-63A034E4D32A}" srcOrd="0" destOrd="0" presId="urn:microsoft.com/office/officeart/2016/7/layout/HexagonTimeline"/>
    <dgm:cxn modelId="{C97A35EB-F4F5-44C0-B2D0-19AF31DC2223}" type="presParOf" srcId="{769CE8F7-0E21-46E4-8D2D-63A034E4D32A}" destId="{FC51A82C-7C01-41E7-95A1-E0F165353360}" srcOrd="0" destOrd="0" presId="urn:microsoft.com/office/officeart/2016/7/layout/HexagonTimeline"/>
    <dgm:cxn modelId="{1BEB00C5-1AFC-46FC-849A-D490784DB52E}" type="presParOf" srcId="{769CE8F7-0E21-46E4-8D2D-63A034E4D32A}" destId="{03E7967D-6C10-4379-9B37-4F5A8CF4EED8}" srcOrd="1" destOrd="0" presId="urn:microsoft.com/office/officeart/2016/7/layout/HexagonTimeline"/>
    <dgm:cxn modelId="{498AAC8F-D211-4064-80B2-75359BE901E4}" type="presParOf" srcId="{769CE8F7-0E21-46E4-8D2D-63A034E4D32A}" destId="{52CF010F-1351-4148-8701-92F5768EC7DC}" srcOrd="2" destOrd="0" presId="urn:microsoft.com/office/officeart/2016/7/layout/HexagonTimeline"/>
    <dgm:cxn modelId="{F3FAB4D5-BB8E-491A-A343-49D331762E47}" type="presParOf" srcId="{769CE8F7-0E21-46E4-8D2D-63A034E4D32A}" destId="{62C4F6DC-B23C-4A1D-86BA-D1DEB98692E9}" srcOrd="3" destOrd="0" presId="urn:microsoft.com/office/officeart/2016/7/layout/HexagonTimeline"/>
    <dgm:cxn modelId="{2F93DD1C-5D61-4E63-ABD3-9D5E5D20D4D2}" type="presParOf" srcId="{769CE8F7-0E21-46E4-8D2D-63A034E4D32A}" destId="{151E949D-E2E2-482F-BBE3-8BC267057E7B}" srcOrd="4" destOrd="0" presId="urn:microsoft.com/office/officeart/2016/7/layout/HexagonTimeline"/>
    <dgm:cxn modelId="{7C0E3781-57A7-45F1-A9B7-AD7B29B66966}" type="presParOf" srcId="{D6614DDC-66DE-4E26-A0E6-8B5D4F611437}" destId="{4FB3A766-643A-4ACA-8E5D-2C95FFB87076}" srcOrd="1" destOrd="0" presId="urn:microsoft.com/office/officeart/2016/7/layout/HexagonTimeline"/>
    <dgm:cxn modelId="{434FF653-D75F-4952-8E75-D3AF3DA482CB}" type="presParOf" srcId="{D6614DDC-66DE-4E26-A0E6-8B5D4F611437}" destId="{4630FBA4-1F51-4A32-B0E4-88E47053D0D9}" srcOrd="2" destOrd="0" presId="urn:microsoft.com/office/officeart/2016/7/layout/HexagonTimeline"/>
    <dgm:cxn modelId="{255D0E88-A582-4AB9-85D4-3CCE25636858}" type="presParOf" srcId="{4630FBA4-1F51-4A32-B0E4-88E47053D0D9}" destId="{D39499CF-3BA1-4BBD-960A-4434BA9F21A7}" srcOrd="0" destOrd="0" presId="urn:microsoft.com/office/officeart/2016/7/layout/HexagonTimeline"/>
    <dgm:cxn modelId="{EB99A48A-7C1E-46F6-BDF1-CF76EFA8B1BE}" type="presParOf" srcId="{4630FBA4-1F51-4A32-B0E4-88E47053D0D9}" destId="{5E76ADAA-D3EE-462D-A737-9D3772B6C76F}" srcOrd="1" destOrd="0" presId="urn:microsoft.com/office/officeart/2016/7/layout/HexagonTimeline"/>
    <dgm:cxn modelId="{A5B350CB-1F08-407B-AB74-C0A9D5254180}" type="presParOf" srcId="{4630FBA4-1F51-4A32-B0E4-88E47053D0D9}" destId="{F514349A-AC82-402F-8DA0-95785071B5F0}" srcOrd="2" destOrd="0" presId="urn:microsoft.com/office/officeart/2016/7/layout/HexagonTimeline"/>
    <dgm:cxn modelId="{3AEF0478-205F-4564-A8F2-A009D04A4716}" type="presParOf" srcId="{4630FBA4-1F51-4A32-B0E4-88E47053D0D9}" destId="{BBACFDEF-20FB-406A-9641-2F4782D85F9F}" srcOrd="3" destOrd="0" presId="urn:microsoft.com/office/officeart/2016/7/layout/HexagonTimeline"/>
    <dgm:cxn modelId="{E91CE1AF-35AF-4453-8B3B-CCA366030481}" type="presParOf" srcId="{4630FBA4-1F51-4A32-B0E4-88E47053D0D9}" destId="{E12CB119-910F-4C38-9D07-4EF7748B1BD6}" srcOrd="4" destOrd="0" presId="urn:microsoft.com/office/officeart/2016/7/layout/HexagonTimeline"/>
    <dgm:cxn modelId="{830D18A3-5BD1-43DE-A8C7-D3AD84C79C41}" type="presParOf" srcId="{D6614DDC-66DE-4E26-A0E6-8B5D4F611437}" destId="{6C1697D8-F9A2-4451-950E-C8D8168BBC75}" srcOrd="3" destOrd="0" presId="urn:microsoft.com/office/officeart/2016/7/layout/HexagonTimeline"/>
    <dgm:cxn modelId="{A2FC9288-5AD0-464F-A27B-3C029EB82A78}" type="presParOf" srcId="{D6614DDC-66DE-4E26-A0E6-8B5D4F611437}" destId="{258D101A-CA89-4BD3-9BA0-F95214FF0550}" srcOrd="4" destOrd="0" presId="urn:microsoft.com/office/officeart/2016/7/layout/HexagonTimeline"/>
    <dgm:cxn modelId="{3E0287D5-85BD-4EA8-8360-16EA3B96ED89}" type="presParOf" srcId="{258D101A-CA89-4BD3-9BA0-F95214FF0550}" destId="{E38B2215-81DF-4D79-BB37-17C8C9F898E7}" srcOrd="0" destOrd="0" presId="urn:microsoft.com/office/officeart/2016/7/layout/HexagonTimeline"/>
    <dgm:cxn modelId="{7053D88C-9828-4A50-8590-4A4874885273}" type="presParOf" srcId="{258D101A-CA89-4BD3-9BA0-F95214FF0550}" destId="{2E1F219F-885D-437D-9D95-1C496EBAD119}" srcOrd="1" destOrd="0" presId="urn:microsoft.com/office/officeart/2016/7/layout/HexagonTimeline"/>
    <dgm:cxn modelId="{CD524EB0-8DDC-47BC-8050-14B4AE3DE867}" type="presParOf" srcId="{258D101A-CA89-4BD3-9BA0-F95214FF0550}" destId="{8801BA21-B732-43C2-BD4E-EED526CA614C}" srcOrd="2" destOrd="0" presId="urn:microsoft.com/office/officeart/2016/7/layout/HexagonTimeline"/>
    <dgm:cxn modelId="{7C871D98-1568-47DF-AD10-05B6D83FE291}" type="presParOf" srcId="{258D101A-CA89-4BD3-9BA0-F95214FF0550}" destId="{ED3C7052-C7D3-4A48-8DD7-C35F83E9E14D}" srcOrd="3" destOrd="0" presId="urn:microsoft.com/office/officeart/2016/7/layout/HexagonTimeline"/>
    <dgm:cxn modelId="{2B694A21-4ED9-4979-ACB7-DABE9ECD1399}" type="presParOf" srcId="{258D101A-CA89-4BD3-9BA0-F95214FF0550}" destId="{E1638529-5025-4BCE-9448-174A6B1F9AFC}" srcOrd="4" destOrd="0" presId="urn:microsoft.com/office/officeart/2016/7/layout/Hexagon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51A82C-7C01-41E7-95A1-E0F165353360}">
      <dsp:nvSpPr>
        <dsp:cNvPr id="0" name=""/>
        <dsp:cNvSpPr/>
      </dsp:nvSpPr>
      <dsp:spPr>
        <a:xfrm>
          <a:off x="316501" y="1604214"/>
          <a:ext cx="1610849" cy="437513"/>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889000">
            <a:lnSpc>
              <a:spcPct val="90000"/>
            </a:lnSpc>
            <a:spcBef>
              <a:spcPct val="0"/>
            </a:spcBef>
            <a:spcAft>
              <a:spcPct val="35000"/>
            </a:spcAft>
          </a:pPr>
          <a:r>
            <a:rPr lang="ar-JO" sz="2000" kern="1200" dirty="0" smtClean="0"/>
            <a:t>1843</a:t>
          </a:r>
          <a:endParaRPr lang="en-US" sz="2000" kern="1200" dirty="0"/>
        </a:p>
      </dsp:txBody>
      <dsp:txXfrm>
        <a:off x="316501" y="1604214"/>
        <a:ext cx="1523346" cy="437513"/>
      </dsp:txXfrm>
    </dsp:sp>
    <dsp:sp modelId="{03E7967D-6C10-4379-9B37-4F5A8CF4EED8}">
      <dsp:nvSpPr>
        <dsp:cNvPr id="0" name=""/>
        <dsp:cNvSpPr/>
      </dsp:nvSpPr>
      <dsp:spPr>
        <a:xfrm>
          <a:off x="3280" y="0"/>
          <a:ext cx="2237291" cy="1166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213360" rIns="0" bIns="213360" numCol="1" spcCol="1270" anchor="b" anchorCtr="1">
          <a:noAutofit/>
        </a:bodyPr>
        <a:lstStyle/>
        <a:p>
          <a:pPr lvl="0" algn="ctr" defTabSz="1066800">
            <a:lnSpc>
              <a:spcPct val="90000"/>
            </a:lnSpc>
            <a:spcBef>
              <a:spcPct val="0"/>
            </a:spcBef>
            <a:spcAft>
              <a:spcPct val="35000"/>
            </a:spcAft>
          </a:pPr>
          <a:r>
            <a:rPr lang="ar-JO" sz="2400" b="1" u="none" kern="1200" dirty="0" smtClean="0"/>
            <a:t>ولدت في القدس</a:t>
          </a:r>
        </a:p>
      </dsp:txBody>
      <dsp:txXfrm>
        <a:off x="3280" y="0"/>
        <a:ext cx="2237291" cy="1166701"/>
      </dsp:txXfrm>
    </dsp:sp>
    <dsp:sp modelId="{4FB3A766-643A-4ACA-8E5D-2C95FFB87076}">
      <dsp:nvSpPr>
        <dsp:cNvPr id="0" name=""/>
        <dsp:cNvSpPr/>
      </dsp:nvSpPr>
      <dsp:spPr>
        <a:xfrm rot="29534">
          <a:off x="1927339" y="1825607"/>
          <a:ext cx="613673" cy="0"/>
        </a:xfrm>
        <a:custGeom>
          <a:avLst/>
          <a:gdLst/>
          <a:ahLst/>
          <a:cxnLst/>
          <a:rect l="0" t="0" r="0" b="0"/>
          <a:pathLst>
            <a:path>
              <a:moveTo>
                <a:pt x="0" y="0"/>
              </a:moveTo>
              <a:lnTo>
                <a:pt x="613673" y="0"/>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CF010F-1351-4148-8701-92F5768EC7DC}">
      <dsp:nvSpPr>
        <dsp:cNvPr id="0" name=""/>
        <dsp:cNvSpPr/>
      </dsp:nvSpPr>
      <dsp:spPr>
        <a:xfrm>
          <a:off x="1121925" y="1239620"/>
          <a:ext cx="0" cy="364594"/>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62C4F6DC-B23C-4A1D-86BA-D1DEB98692E9}">
      <dsp:nvSpPr>
        <dsp:cNvPr id="0" name=""/>
        <dsp:cNvSpPr/>
      </dsp:nvSpPr>
      <dsp:spPr>
        <a:xfrm>
          <a:off x="1085466" y="1166701"/>
          <a:ext cx="72918" cy="729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39499CF-3BA1-4BBD-960A-4434BA9F21A7}">
      <dsp:nvSpPr>
        <dsp:cNvPr id="0" name=""/>
        <dsp:cNvSpPr/>
      </dsp:nvSpPr>
      <dsp:spPr>
        <a:xfrm>
          <a:off x="2541002" y="1609486"/>
          <a:ext cx="1610849" cy="437513"/>
        </a:xfrm>
        <a:prstGeom prst="hexagon">
          <a:avLst>
            <a:gd name="adj" fmla="val 40000"/>
            <a:gd name="vf" fmla="val 11547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889000">
            <a:lnSpc>
              <a:spcPct val="90000"/>
            </a:lnSpc>
            <a:spcBef>
              <a:spcPct val="0"/>
            </a:spcBef>
            <a:spcAft>
              <a:spcPct val="35000"/>
            </a:spcAft>
          </a:pPr>
          <a:r>
            <a:rPr lang="ar-JO" sz="2000" kern="1200" dirty="0" smtClean="0"/>
            <a:t>1880</a:t>
          </a:r>
          <a:endParaRPr lang="en-US" sz="2000" kern="1200" dirty="0"/>
        </a:p>
      </dsp:txBody>
      <dsp:txXfrm>
        <a:off x="2733574" y="1661789"/>
        <a:ext cx="1225705" cy="332907"/>
      </dsp:txXfrm>
    </dsp:sp>
    <dsp:sp modelId="{5E76ADAA-D3EE-462D-A737-9D3772B6C76F}">
      <dsp:nvSpPr>
        <dsp:cNvPr id="0" name=""/>
        <dsp:cNvSpPr/>
      </dsp:nvSpPr>
      <dsp:spPr>
        <a:xfrm>
          <a:off x="2227781" y="2484512"/>
          <a:ext cx="2237291" cy="1166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7800" rIns="0" bIns="177800" numCol="1" spcCol="1270" anchor="t" anchorCtr="1">
          <a:noAutofit/>
        </a:bodyPr>
        <a:lstStyle/>
        <a:p>
          <a:pPr lvl="0" algn="ctr" defTabSz="889000">
            <a:lnSpc>
              <a:spcPct val="90000"/>
            </a:lnSpc>
            <a:spcBef>
              <a:spcPct val="0"/>
            </a:spcBef>
            <a:spcAft>
              <a:spcPct val="35000"/>
            </a:spcAft>
          </a:pPr>
          <a:r>
            <a:rPr lang="ar-JO" sz="2000" b="1" kern="1200" dirty="0" smtClean="0"/>
            <a:t>تأسيس الرهبنة</a:t>
          </a:r>
          <a:endParaRPr lang="en-US" sz="2000" b="1" kern="1200" dirty="0"/>
        </a:p>
      </dsp:txBody>
      <dsp:txXfrm>
        <a:off x="2227781" y="2484512"/>
        <a:ext cx="2237291" cy="1166701"/>
      </dsp:txXfrm>
    </dsp:sp>
    <dsp:sp modelId="{6C1697D8-F9A2-4451-950E-C8D8168BBC75}">
      <dsp:nvSpPr>
        <dsp:cNvPr id="0" name=""/>
        <dsp:cNvSpPr/>
      </dsp:nvSpPr>
      <dsp:spPr>
        <a:xfrm rot="21571648">
          <a:off x="4151840" y="1825607"/>
          <a:ext cx="639253" cy="0"/>
        </a:xfrm>
        <a:custGeom>
          <a:avLst/>
          <a:gdLst/>
          <a:ahLst/>
          <a:cxnLst/>
          <a:rect l="0" t="0" r="0" b="0"/>
          <a:pathLst>
            <a:path>
              <a:moveTo>
                <a:pt x="0" y="0"/>
              </a:moveTo>
              <a:lnTo>
                <a:pt x="639253" y="0"/>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514349A-AC82-402F-8DA0-95785071B5F0}">
      <dsp:nvSpPr>
        <dsp:cNvPr id="0" name=""/>
        <dsp:cNvSpPr/>
      </dsp:nvSpPr>
      <dsp:spPr>
        <a:xfrm>
          <a:off x="3346426" y="2046999"/>
          <a:ext cx="0" cy="364594"/>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BBACFDEF-20FB-406A-9641-2F4782D85F9F}">
      <dsp:nvSpPr>
        <dsp:cNvPr id="0" name=""/>
        <dsp:cNvSpPr/>
      </dsp:nvSpPr>
      <dsp:spPr>
        <a:xfrm>
          <a:off x="3309967" y="2411593"/>
          <a:ext cx="72918" cy="729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8B2215-81DF-4D79-BB37-17C8C9F898E7}">
      <dsp:nvSpPr>
        <dsp:cNvPr id="0" name=""/>
        <dsp:cNvSpPr/>
      </dsp:nvSpPr>
      <dsp:spPr>
        <a:xfrm rot="10800000">
          <a:off x="4791083" y="1604214"/>
          <a:ext cx="1610849" cy="437513"/>
        </a:xfrm>
        <a:prstGeom prst="homePlate">
          <a:avLst>
            <a:gd name="adj" fmla="val 40000"/>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889000">
            <a:lnSpc>
              <a:spcPct val="90000"/>
            </a:lnSpc>
            <a:spcBef>
              <a:spcPct val="0"/>
            </a:spcBef>
            <a:spcAft>
              <a:spcPct val="35000"/>
            </a:spcAft>
          </a:pPr>
          <a:r>
            <a:rPr lang="ar-JO" sz="2000" kern="1200" dirty="0" smtClean="0"/>
            <a:t>1927</a:t>
          </a:r>
          <a:endParaRPr lang="en-US" sz="2000" kern="1200" dirty="0"/>
        </a:p>
      </dsp:txBody>
      <dsp:txXfrm rot="10800000">
        <a:off x="4878586" y="1604214"/>
        <a:ext cx="1523346" cy="437513"/>
      </dsp:txXfrm>
    </dsp:sp>
    <dsp:sp modelId="{2E1F219F-885D-437D-9D95-1C496EBAD119}">
      <dsp:nvSpPr>
        <dsp:cNvPr id="0" name=""/>
        <dsp:cNvSpPr/>
      </dsp:nvSpPr>
      <dsp:spPr>
        <a:xfrm>
          <a:off x="4477862" y="0"/>
          <a:ext cx="2237291" cy="11667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77800" rIns="0" bIns="177800" numCol="1" spcCol="1270" anchor="b" anchorCtr="1">
          <a:noAutofit/>
        </a:bodyPr>
        <a:lstStyle/>
        <a:p>
          <a:pPr lvl="0" algn="ctr" defTabSz="889000">
            <a:lnSpc>
              <a:spcPct val="90000"/>
            </a:lnSpc>
            <a:spcBef>
              <a:spcPct val="0"/>
            </a:spcBef>
            <a:spcAft>
              <a:spcPct val="35000"/>
            </a:spcAft>
          </a:pPr>
          <a:r>
            <a:rPr lang="ar-JO" sz="2000" b="1" kern="1200" dirty="0" smtClean="0"/>
            <a:t>توفيت في عين كارم</a:t>
          </a:r>
          <a:endParaRPr lang="en-US" sz="2000" b="1" kern="1200" dirty="0"/>
        </a:p>
      </dsp:txBody>
      <dsp:txXfrm>
        <a:off x="4477862" y="0"/>
        <a:ext cx="2237291" cy="1166701"/>
      </dsp:txXfrm>
    </dsp:sp>
    <dsp:sp modelId="{8801BA21-B732-43C2-BD4E-EED526CA614C}">
      <dsp:nvSpPr>
        <dsp:cNvPr id="0" name=""/>
        <dsp:cNvSpPr/>
      </dsp:nvSpPr>
      <dsp:spPr>
        <a:xfrm>
          <a:off x="5596508" y="1239620"/>
          <a:ext cx="0" cy="364594"/>
        </a:xfrm>
        <a:prstGeom prst="line">
          <a:avLst/>
        </a:prstGeom>
        <a:noFill/>
        <a:ln w="12700" cap="flat"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ED3C7052-C7D3-4A48-8DD7-C35F83E9E14D}">
      <dsp:nvSpPr>
        <dsp:cNvPr id="0" name=""/>
        <dsp:cNvSpPr/>
      </dsp:nvSpPr>
      <dsp:spPr>
        <a:xfrm>
          <a:off x="5560048" y="1166701"/>
          <a:ext cx="72918" cy="7291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HexagonTimeline">
  <dgm:title val="Hexagon Timeline"/>
  <dgm:desc val="Use to show a list of events in chronological order. An invisible box contains the description while the date is shown in hexagons, except for the first and last node where the date is shown in a home shape. It can display large amount of text with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1" val="20"/>
      <dgm:constr type="primFontSz" for="des" forName="Childtext1" val="20"/>
      <dgm:constr type="primFontSz" for="des" forName="Childtext1" refType="primFontSz" refFor="des" refForName="Parent1" op="lte"/>
      <dgm:constr type="w" for="ch" forName="composite" refType="w"/>
      <dgm:constr type="h" for="ch" forName="composite" refType="h"/>
      <dgm:constr type="w" for="ch" forName="spaceBetweenRectangles" refType="w" fact="0"/>
      <dgm:constr type="h" for="ch" forName="spaceBetweenRectangles" refType="h" fact="0"/>
      <dgm:constr type="primFontSz" for="des" forName="Parent1" op="equ"/>
      <dgm:constr type="primFontSz" for="des" forName="Childtext1" op="equ"/>
    </dgm:constrLst>
    <dgm:forEach name="nodesForEach" axis="ch" ptType="node">
      <dgm:layoutNode name="composite">
        <dgm:alg type="composite"/>
        <dgm:shape xmlns:r="http://schemas.openxmlformats.org/officeDocument/2006/relationships" r:blip="">
          <dgm:adjLst/>
        </dgm:shape>
        <dgm:choose name="casesForSnakingLogic">
          <dgm:if name="Name7" axis="self" ptType="node" func="posOdd" op="equ" val="1">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t" for="ch" forName="Childtext1" refType="h" fact="0"/>
              <dgm:constr type="w" for="ch" forName="ConnectLine"/>
              <dgm:constr type="h" for="ch" forName="ConnectLine" refType="h" fact="0.1"/>
              <dgm:constr type="b" for="ch" forName="ConnectLine" refType="t" refFor="ch" refForName="Parent1"/>
              <dgm:constr type="ctrX" for="ch" forName="ConnectLine" refType="w" fact="0.5"/>
              <dgm:constr type="w" for="ch" forName="ConnectLineEnd" refType="h" fact="0.02"/>
              <dgm:constr type="h" for="ch" forName="ConnectLineEnd" refType="h" fact="0.02"/>
              <dgm:constr type="b" for="ch" forName="ConnectLineEnd" refType="t" refFor="ch" refForName="ConnectLine"/>
              <dgm:constr type="ctrX" for="ch" forName="ConnectLineEnd" refType="ctrX" refFor="ch" refForName="ConnectLine"/>
              <dgm:constr type="w" for="ch" forName="EmptyPane" refType="w"/>
              <dgm:constr type="b" for="ch" forName="EmptyPane" refType="h"/>
              <dgm:constr type="h" for="ch" forName="EmptyPane" refType="h" fact="0.44"/>
            </dgm:constrLst>
          </dgm:if>
          <dgm:else name="Name8">
            <dgm:constrLst>
              <dgm:constr type="w" for="ch" forName="Parent1" refType="w" fact="0.72"/>
              <dgm:constr type="ctrY" for="ch" forName="Parent1" refType="h" fact="0.5"/>
              <dgm:constr type="h" for="ch" forName="Parent1" refType="h" fact="0.12"/>
              <dgm:constr type="l" for="ch" forName="Parent1" refType="w" fact="0.14"/>
              <dgm:constr type="w" for="ch" forName="Childtext1" refType="w"/>
              <dgm:constr type="h" for="ch" forName="Childtext1" refType="h" fact="0.32"/>
              <dgm:constr type="b" for="ch" forName="Childtext1" refType="h"/>
              <dgm:constr type="w" for="ch" forName="ConnectLine"/>
              <dgm:constr type="h" for="ch" forName="ConnectLine" refType="h" fact="0.1"/>
              <dgm:constr type="t" for="ch" forName="ConnectLine" refType="b" refFor="ch" refForName="Parent1"/>
              <dgm:constr type="ctrX" for="ch" forName="ConnectLine" refType="w" fact="0.5"/>
              <dgm:constr type="w" for="ch" forName="ConnectLineEnd" refType="h" fact="0.02"/>
              <dgm:constr type="h" for="ch" forName="ConnectLineEnd" refType="h" fact="0.02"/>
              <dgm:constr type="t" for="ch" forName="ConnectLineEnd" refType="b" refFor="ch" refForName="ConnectLine"/>
              <dgm:constr type="ctrX" for="ch" forName="ConnectLineEnd" refType="ctrX" refFor="ch" refForName="ConnectLine"/>
              <dgm:constr type="w" for="ch" forName="EmptyPane" refType="w"/>
              <dgm:constr type="h" for="ch" forName="EmptyPane" refType="h" fact="0.44"/>
            </dgm:constrLst>
          </dgm:else>
        </dgm:choose>
        <dgm:layoutNode name="Parent1" styleLbl="alignNode1">
          <dgm:varLst>
            <dgm:chMax val="1"/>
            <dgm:chPref val="1"/>
            <dgm:bulletEnabled val="1"/>
          </dgm:varLst>
          <dgm:alg type="tx"/>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ect" r:blip="">
                    <dgm:adjLst/>
                  </dgm:shape>
                </dgm:if>
                <dgm:else name="ifMoreThanOneNode">
                  <dgm:choose name="Name18">
                    <dgm:if name="Name19" func="var" arg="dir" op="equ" val="norm">
                      <dgm:shape xmlns:r="http://schemas.openxmlformats.org/officeDocument/2006/relationships" type="homePlate" r:blip="">
                        <dgm:adjLst>
                          <dgm:adj idx="1" val="0.4"/>
                        </dgm:adjLst>
                      </dgm:shape>
                    </dgm:if>
                    <dgm:else name="Name20">
                      <dgm:shape xmlns:r="http://schemas.openxmlformats.org/officeDocument/2006/relationships" rot="180" type="homePlate" r:blip="">
                        <dgm:adjLst>
                          <dgm:adj idx="1" val="0.4"/>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180" type="homePlate" r:blip="">
                        <dgm:adjLst>
                          <dgm:adj idx="1" val="0.4"/>
                        </dgm:adjLst>
                      </dgm:shape>
                    </dgm:if>
                    <dgm:else name="Name26">
                      <dgm:shape xmlns:r="http://schemas.openxmlformats.org/officeDocument/2006/relationships" type="homePlate" r:blip="">
                        <dgm:adjLst>
                          <dgm:adj idx="1" val="0.4"/>
                        </dgm:adjLst>
                      </dgm:shape>
                    </dgm:else>
                  </dgm:choose>
                </dgm:if>
                <dgm:else name="Name27">
                  <dgm:shape xmlns:r="http://schemas.openxmlformats.org/officeDocument/2006/relationships" type="hexagon" r:blip="">
                    <dgm:adjLst>
                      <dgm:adj idx="1" val="0.4"/>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moveWith="Parent1">
          <dgm:varLst>
            <dgm:chMax val="0"/>
            <dgm:chPref val="0"/>
            <dgm:bulletEnabled/>
          </dgm:varLst>
          <dgm:choose name="casesForTxtDirLogic1">
            <dgm:if name="Name77" axis="self" ptType="node" func="posOdd" op="equ" val="1">
              <dgm:alg type="tx">
                <dgm:param type="txAnchorVert" val="b"/>
                <dgm:param type="txAnchorHorz" val="ctr"/>
                <dgm:param type="parTxRTLAlign" val="ctr"/>
                <dgm:param type="parTxLTRAlign" val="ctr"/>
              </dgm:alg>
            </dgm:if>
            <dgm:else name="Name88">
              <dgm:alg type="tx">
                <dgm:param type="txAnchorVert" val="t"/>
                <dgm:param type="txAnchorHorz" val="ctr"/>
                <dgm:param type="parTxRTLAlign" val="ctr"/>
                <dgm:param type="parTxLTRAlign" val="ctr"/>
              </dgm:alg>
            </dgm:else>
          </dgm:choose>
          <dgm:shape xmlns:r="http://schemas.openxmlformats.org/officeDocument/2006/relationships" type="rect" r:blip="">
            <dgm:adjLst/>
          </dgm:shape>
          <dgm:constrLst>
            <dgm:constr type="lMarg"/>
            <dgm:constr type="rMarg"/>
            <dgm:constr type="tMarg" refType="primFontSz" fact="0.7"/>
            <dgm:constr type="bMarg" refType="primFontSz" fact="0.7"/>
          </dgm:constrLst>
          <dgm:presOf axis="ch" ptType="node"/>
          <dgm:ruleLst>
            <dgm:rule type="primFontSz" val="11" fact="NaN" max="NaN"/>
          </dgm:ruleLst>
        </dgm:layoutNode>
        <dgm:layoutNode name="ConnectLine" styleLbl="sibTrans1D1" moveWith="Parent1">
          <dgm:alg type="sp"/>
          <dgm:shape xmlns:r="http://schemas.openxmlformats.org/officeDocument/2006/relationships" type="line" r:blip="">
            <dgm:adjLst/>
            <dgm:extLst>
              <a:ext uri="{B698B0E9-8C71-41B9-8309-B3DCBF30829C}">
                <dgm1612:spPr xmlns="" xmlns:dgm1612="http://schemas.microsoft.com/office/drawing/2016/12/diagram">
                  <a:ln w="12700">
                    <a:prstDash val="dash"/>
                  </a:ln>
                </dgm1612:spPr>
              </a:ext>
            </dgm:extLst>
          </dgm:shape>
          <dgm:presOf/>
          <dgm:constrLst/>
        </dgm:layoutNode>
        <dgm:layoutNode name="ConnectLineEnd" styleLbl="node1" moveWith="Parent1">
          <dgm:alg type="sp"/>
          <dgm:shape xmlns:r="http://schemas.openxmlformats.org/officeDocument/2006/relationships" type="rect" r:blip="">
            <dgm:adjLst/>
          </dgm:shape>
          <dgm:presOf/>
          <dgm:constrLst/>
        </dgm:layoutNode>
        <dgm:layoutNode name="EmptyPane" moveWith="Parent1">
          <dgm:alg type="sp"/>
          <dgm:shape xmlns:r="http://schemas.openxmlformats.org/officeDocument/2006/relationships" r:blip="">
            <dgm:adjLst/>
          </dgm:shape>
          <dgm:presOf/>
          <dgm:constrLst/>
        </dgm:layoutNode>
      </dgm:layoutNode>
      <dgm:forEach name="Name28" axis="followSib" ptType="sibTrans" cnt="1">
        <dgm:layoutNode name="spaceBetweenRectangles" styleLbl="fgAcc1">
          <dgm:alg type="conn">
            <dgm:param type="dim" val="1D"/>
            <dgm:param type="srcNode" val="Parent1"/>
            <dgm:param type="dstNode" val="Parent1"/>
            <dgm:param type="begPts" val="midR"/>
            <dgm:param type="endPts" val="midL"/>
            <dgm:param type="endSty" val="noArr"/>
          </dgm:alg>
          <dgm:shape xmlns:r="http://schemas.openxmlformats.org/officeDocument/2006/relationships" type="conn" r:blip="" zOrderOff="-2">
            <dgm:adjLst/>
          </dgm:shape>
          <dgm:presOf/>
          <dgm:constrLst>
            <dgm:constr type="connDi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11/11/2025</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11/11/2025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11/11/2025</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11/11/2025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11/11/2025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11/11/2025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11/11/2025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11/11/2025</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11/11/2025</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11/11/2025</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24267"/>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ar-JO" sz="4400" dirty="0" smtClean="0">
                <a:solidFill>
                  <a:schemeClr val="tx1"/>
                </a:solidFill>
              </a:rPr>
              <a:t>حياة القديسة</a:t>
            </a:r>
            <a:br>
              <a:rPr lang="ar-JO" sz="4400" dirty="0" smtClean="0">
                <a:solidFill>
                  <a:schemeClr val="tx1"/>
                </a:solidFill>
              </a:rPr>
            </a:br>
            <a:r>
              <a:rPr lang="ar-JO" sz="4400" dirty="0" smtClean="0">
                <a:solidFill>
                  <a:schemeClr val="tx1"/>
                </a:solidFill>
              </a:rPr>
              <a:t>ماري الفونسين</a:t>
            </a:r>
            <a:endParaRPr lang="en-US" sz="4400"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ar-JO" dirty="0" smtClean="0">
                <a:solidFill>
                  <a:schemeClr val="tx1"/>
                </a:solidFill>
              </a:rPr>
              <a:t>الاسم الحقيقي:سلطانة مريم دانيل غزال</a:t>
            </a:r>
          </a:p>
          <a:p>
            <a:endParaRPr lang="en-US"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1746504"/>
          </a:xfrm>
        </p:spPr>
        <p:txBody>
          <a:bodyPr>
            <a:normAutofit fontScale="90000"/>
          </a:bodyPr>
          <a:lstStyle/>
          <a:p>
            <a:r>
              <a:rPr lang="ar-JO" sz="3600" dirty="0" smtClean="0">
                <a:solidFill>
                  <a:schemeClr val="tx1">
                    <a:lumMod val="75000"/>
                    <a:lumOff val="25000"/>
                  </a:schemeClr>
                </a:solidFill>
              </a:rPr>
              <a:t>القديسة ماري الفونسين أول مؤسسة لرهبانية نسائية في الأرض المقدسة و هي </a:t>
            </a:r>
            <a:r>
              <a:rPr lang="ar-JO" sz="3600" b="1" dirty="0" smtClean="0">
                <a:solidFill>
                  <a:schemeClr val="tx1">
                    <a:lumMod val="75000"/>
                    <a:lumOff val="25000"/>
                  </a:schemeClr>
                </a:solidFill>
              </a:rPr>
              <a:t>راهبات الوردية المقدسة</a:t>
            </a:r>
            <a:r>
              <a:rPr lang="ar-JO" sz="3600" dirty="0" smtClean="0">
                <a:solidFill>
                  <a:schemeClr val="tx1">
                    <a:lumMod val="75000"/>
                    <a:lumOff val="25000"/>
                  </a:schemeClr>
                </a:solidFill>
              </a:rPr>
              <a:t>..    </a:t>
            </a:r>
            <a:endParaRPr lang="en-US" sz="3600" dirty="0">
              <a:solidFill>
                <a:schemeClr val="tx1">
                  <a:lumMod val="75000"/>
                  <a:lumOff val="25000"/>
                </a:schemeClr>
              </a:solidFill>
            </a:endParaRPr>
          </a:p>
        </p:txBody>
      </p:sp>
      <p:graphicFrame>
        <p:nvGraphicFramePr>
          <p:cNvPr id="31" name="Content Placeholder 2">
            <a:extLst>
              <a:ext uri="{FF2B5EF4-FFF2-40B4-BE49-F238E27FC236}">
                <a16:creationId xmlns:a16="http://schemas.microsoft.com/office/drawing/2014/main" id="{613FC9B6-ED9E-4F51-A217-156DA01928CD}"/>
              </a:ext>
            </a:extLst>
          </p:cNvPr>
          <p:cNvGraphicFramePr/>
          <p:nvPr>
            <p:extLst>
              <p:ext uri="{D42A27DB-BD31-4B8C-83A1-F6EECF244321}">
                <p14:modId xmlns:p14="http://schemas.microsoft.com/office/powerpoint/2010/main" val="2360682816"/>
              </p:ext>
            </p:extLst>
          </p:nvPr>
        </p:nvGraphicFramePr>
        <p:xfrm>
          <a:off x="4740752" y="2389098"/>
          <a:ext cx="6718434" cy="36459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أهم محطات حياتها:</a:t>
            </a:r>
            <a:endParaRPr lang="en-US" b="1" dirty="0"/>
          </a:p>
        </p:txBody>
      </p:sp>
      <p:sp>
        <p:nvSpPr>
          <p:cNvPr id="3" name="Content Placeholder 2"/>
          <p:cNvSpPr>
            <a:spLocks noGrp="1"/>
          </p:cNvSpPr>
          <p:nvPr>
            <p:ph idx="1"/>
          </p:nvPr>
        </p:nvSpPr>
        <p:spPr>
          <a:xfrm>
            <a:off x="1066800" y="2103120"/>
            <a:ext cx="10058400" cy="3849624"/>
          </a:xfrm>
        </p:spPr>
        <p:txBody>
          <a:bodyPr/>
          <a:lstStyle/>
          <a:p>
            <a:pPr marL="0" indent="0" algn="r">
              <a:buNone/>
            </a:pPr>
            <a:r>
              <a:rPr lang="ar-JO" sz="2800" b="1" dirty="0" smtClean="0"/>
              <a:t>النشأة و التربية:</a:t>
            </a:r>
          </a:p>
          <a:p>
            <a:pPr marL="0" indent="0" algn="r">
              <a:buNone/>
            </a:pPr>
            <a:r>
              <a:rPr lang="ar-JO" sz="2400" dirty="0" smtClean="0"/>
              <a:t>ولدت في عائلة مسيحية كاثوليكية, تربت على الأيمان و الصلاة, و أظهرت منذ طفولتها ميلاً إلى حياة الصلاة و الخدمة.</a:t>
            </a:r>
          </a:p>
          <a:p>
            <a:pPr marL="0" indent="0" algn="r">
              <a:buNone/>
            </a:pPr>
            <a:r>
              <a:rPr lang="ar-JO" sz="2800" b="1" dirty="0" smtClean="0"/>
              <a:t>الدعوة الرهبانية:</a:t>
            </a:r>
          </a:p>
          <a:p>
            <a:pPr marL="0" indent="0" algn="r">
              <a:buNone/>
            </a:pPr>
            <a:r>
              <a:rPr lang="ar-JO" sz="2400" dirty="0" smtClean="0"/>
              <a:t>دخلت رهبنة "القديس يوسف للظهور" عام 1860 , و كانت معلمة في عدة مدارس للفتيات في الناصرة و القدس و بيت لحم.</a:t>
            </a:r>
          </a:p>
          <a:p>
            <a:pPr marL="0" indent="0" algn="r">
              <a:buNone/>
            </a:pPr>
            <a:endParaRPr lang="ar-JO" sz="2400" dirty="0" smtClean="0"/>
          </a:p>
          <a:p>
            <a:endParaRPr lang="en-US" dirty="0"/>
          </a:p>
        </p:txBody>
      </p:sp>
    </p:spTree>
    <p:extLst>
      <p:ext uri="{BB962C8B-B14F-4D97-AF65-F5344CB8AC3E}">
        <p14:creationId xmlns:p14="http://schemas.microsoft.com/office/powerpoint/2010/main" val="1990026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الرؤى الروحية و تأسيس الرهبنة:</a:t>
            </a:r>
            <a:endParaRPr lang="en-US" b="1" dirty="0"/>
          </a:p>
        </p:txBody>
      </p:sp>
      <p:sp>
        <p:nvSpPr>
          <p:cNvPr id="3" name="Content Placeholder 2"/>
          <p:cNvSpPr>
            <a:spLocks noGrp="1"/>
          </p:cNvSpPr>
          <p:nvPr>
            <p:ph idx="1"/>
          </p:nvPr>
        </p:nvSpPr>
        <p:spPr/>
        <p:txBody>
          <a:bodyPr>
            <a:normAutofit/>
          </a:bodyPr>
          <a:lstStyle/>
          <a:p>
            <a:pPr algn="r"/>
            <a:r>
              <a:rPr lang="ar-JO" sz="2800" dirty="0" smtClean="0"/>
              <a:t>ابتداءً من عام 1874, بدأت ترى رؤى روحية للعذراء مريم التي دعتها لتأسيس رهبنة جديدة تحت اسم "راهبات الوردية المقدسة" لخدمة المجتمع و تعليم البنات.</a:t>
            </a:r>
          </a:p>
          <a:p>
            <a:pPr algn="r"/>
            <a:r>
              <a:rPr lang="ar-JO" sz="2800" dirty="0" smtClean="0"/>
              <a:t>في عام 1880, تأسست الرهبنة رسمياً في القدس بمساعدة الأب يوسف طنوس, و توسعت لتشمل العديد من المؤسسات التعليمية و الأجتماعية في فلسطين و الأردن و سوريا و لبنان.</a:t>
            </a:r>
            <a:endParaRPr lang="en-US" sz="2800" dirty="0"/>
          </a:p>
        </p:txBody>
      </p:sp>
    </p:spTree>
    <p:extLst>
      <p:ext uri="{BB962C8B-B14F-4D97-AF65-F5344CB8AC3E}">
        <p14:creationId xmlns:p14="http://schemas.microsoft.com/office/powerpoint/2010/main" val="3883203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الفضائل و التطويبات المقدسة:</a:t>
            </a:r>
            <a:endParaRPr lang="en-US" b="1" dirty="0"/>
          </a:p>
        </p:txBody>
      </p:sp>
      <p:sp>
        <p:nvSpPr>
          <p:cNvPr id="3" name="Content Placeholder 2"/>
          <p:cNvSpPr>
            <a:spLocks noGrp="1"/>
          </p:cNvSpPr>
          <p:nvPr>
            <p:ph idx="1"/>
          </p:nvPr>
        </p:nvSpPr>
        <p:spPr/>
        <p:txBody>
          <a:bodyPr>
            <a:normAutofit/>
          </a:bodyPr>
          <a:lstStyle/>
          <a:p>
            <a:pPr marL="0" indent="0" algn="r">
              <a:buNone/>
            </a:pPr>
            <a:r>
              <a:rPr lang="ar-JO" sz="2800" dirty="0" smtClean="0"/>
              <a:t>تميزت ماري الفونسين بالتواضع, و الطاعة العميقة, و حب الفقراء, و كانت ترفض الشهرة رغم أنها المؤسسة الحقيقية للرهبنة.</a:t>
            </a:r>
          </a:p>
          <a:p>
            <a:pPr marL="0" indent="0" algn="r">
              <a:buNone/>
            </a:pPr>
            <a:r>
              <a:rPr lang="ar-JO" sz="2800" dirty="0" smtClean="0"/>
              <a:t>أعلنت طوباوية عام 2009 من قبل البابا بندكتوس السادس عشر.</a:t>
            </a:r>
          </a:p>
          <a:p>
            <a:pPr marL="0" indent="0" algn="r">
              <a:buNone/>
            </a:pPr>
            <a:r>
              <a:rPr lang="ar-JO" sz="2800" dirty="0" smtClean="0"/>
              <a:t>أعلنت قدسية في17 مايو 2015 من قبل البابا فرنسيس في الفاتيكان.</a:t>
            </a:r>
            <a:endParaRPr lang="en-US" sz="2800" dirty="0"/>
          </a:p>
        </p:txBody>
      </p:sp>
    </p:spTree>
    <p:extLst>
      <p:ext uri="{BB962C8B-B14F-4D97-AF65-F5344CB8AC3E}">
        <p14:creationId xmlns:p14="http://schemas.microsoft.com/office/powerpoint/2010/main" val="3912668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أهم إنجازاتها:</a:t>
            </a:r>
            <a:endParaRPr lang="en-US" b="1" dirty="0"/>
          </a:p>
        </p:txBody>
      </p:sp>
      <p:sp>
        <p:nvSpPr>
          <p:cNvPr id="3" name="Content Placeholder 2"/>
          <p:cNvSpPr>
            <a:spLocks noGrp="1"/>
          </p:cNvSpPr>
          <p:nvPr>
            <p:ph idx="1"/>
          </p:nvPr>
        </p:nvSpPr>
        <p:spPr/>
        <p:txBody>
          <a:bodyPr/>
          <a:lstStyle/>
          <a:p>
            <a:pPr marL="0" indent="0" algn="r">
              <a:buNone/>
            </a:pPr>
            <a:r>
              <a:rPr lang="ar-JO" sz="2800" dirty="0" smtClean="0"/>
              <a:t>_تأسيس رهبنة محلية عربية للنساء, و هو أمر نادر في زمنها.</a:t>
            </a:r>
          </a:p>
          <a:p>
            <a:pPr algn="r"/>
            <a:r>
              <a:rPr lang="ar-JO" sz="2800" dirty="0" smtClean="0"/>
              <a:t>_نشر التعليم و الخدمة بين البنات في الأرض المقدسة.</a:t>
            </a:r>
          </a:p>
          <a:p>
            <a:pPr algn="r"/>
            <a:r>
              <a:rPr lang="ar-JO" sz="2800" dirty="0" smtClean="0"/>
              <a:t>_التواضع و العمل بصمت, بعيداً عن الأضواء.</a:t>
            </a:r>
          </a:p>
          <a:p>
            <a:pPr algn="r"/>
            <a:endParaRPr lang="ar-JO" dirty="0"/>
          </a:p>
          <a:p>
            <a:pPr algn="r"/>
            <a:endParaRPr lang="ar-JO" dirty="0" smtClean="0"/>
          </a:p>
          <a:p>
            <a:pPr algn="r"/>
            <a:endParaRPr lang="ar-JO" dirty="0"/>
          </a:p>
        </p:txBody>
      </p:sp>
    </p:spTree>
    <p:extLst>
      <p:ext uri="{BB962C8B-B14F-4D97-AF65-F5344CB8AC3E}">
        <p14:creationId xmlns:p14="http://schemas.microsoft.com/office/powerpoint/2010/main" val="2989879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أرثها اليومي:</a:t>
            </a:r>
            <a:endParaRPr lang="en-US" b="1" dirty="0"/>
          </a:p>
        </p:txBody>
      </p:sp>
      <p:sp>
        <p:nvSpPr>
          <p:cNvPr id="3" name="Content Placeholder 2"/>
          <p:cNvSpPr>
            <a:spLocks noGrp="1"/>
          </p:cNvSpPr>
          <p:nvPr>
            <p:ph idx="1"/>
          </p:nvPr>
        </p:nvSpPr>
        <p:spPr/>
        <p:txBody>
          <a:bodyPr>
            <a:normAutofit/>
          </a:bodyPr>
          <a:lstStyle/>
          <a:p>
            <a:pPr algn="r"/>
            <a:r>
              <a:rPr lang="ar-JO" sz="2800" dirty="0" smtClean="0"/>
              <a:t>_رهبنة الوردية لا تزال تعمل في عدة دول في الشرق الأوسط.</a:t>
            </a:r>
          </a:p>
          <a:p>
            <a:pPr algn="r"/>
            <a:r>
              <a:rPr lang="ar-JO" sz="2800" dirty="0" smtClean="0"/>
              <a:t>_تعتبر رمزاً للمرأة العربية المقدسة.</a:t>
            </a:r>
          </a:p>
          <a:p>
            <a:pPr algn="r"/>
            <a:r>
              <a:rPr lang="ar-JO" sz="2800" dirty="0" smtClean="0"/>
              <a:t>_قبرها في عين كارم يعد مكاناً للزيارة و التبرك.</a:t>
            </a:r>
            <a:endParaRPr lang="en-US" sz="2800" dirty="0"/>
          </a:p>
        </p:txBody>
      </p:sp>
    </p:spTree>
    <p:extLst>
      <p:ext uri="{BB962C8B-B14F-4D97-AF65-F5344CB8AC3E}">
        <p14:creationId xmlns:p14="http://schemas.microsoft.com/office/powerpoint/2010/main" val="2875508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b="1" dirty="0" smtClean="0"/>
              <a:t>أهم أقوال القديسة ماري ألفونسين:</a:t>
            </a:r>
            <a:endParaRPr lang="en-US" b="1" dirty="0"/>
          </a:p>
        </p:txBody>
      </p:sp>
      <p:sp>
        <p:nvSpPr>
          <p:cNvPr id="3" name="Content Placeholder 2"/>
          <p:cNvSpPr>
            <a:spLocks noGrp="1"/>
          </p:cNvSpPr>
          <p:nvPr>
            <p:ph idx="1"/>
          </p:nvPr>
        </p:nvSpPr>
        <p:spPr/>
        <p:txBody>
          <a:bodyPr>
            <a:normAutofit lnSpcReduction="10000"/>
          </a:bodyPr>
          <a:lstStyle/>
          <a:p>
            <a:pPr algn="r"/>
            <a:r>
              <a:rPr lang="ar-JO" sz="2400" dirty="0" smtClean="0"/>
              <a:t>1. " لا شيء يفرح قلب يسوع مثل نفس تضحي بكل شيء في سبيل محبته."</a:t>
            </a:r>
          </a:p>
          <a:p>
            <a:pPr algn="r"/>
            <a:r>
              <a:rPr lang="ar-JO" sz="2400" dirty="0" smtClean="0"/>
              <a:t>2."العمل بصمت, و محبة في القلب, هكذا تبنى دعوة الله."</a:t>
            </a:r>
          </a:p>
          <a:p>
            <a:pPr algn="r"/>
            <a:r>
              <a:rPr lang="ar-JO" sz="2400" dirty="0" smtClean="0"/>
              <a:t>3."من يريد ان يكون خادماً حقيقياً للعذراء, فليخدم أخوته الصغار بمحبة و تواضع."</a:t>
            </a:r>
          </a:p>
          <a:p>
            <a:pPr algn="r"/>
            <a:r>
              <a:rPr lang="ar-JO" sz="2400" dirty="0" smtClean="0"/>
              <a:t>4."أجمل ما نفعله هو أن نزرع بذور الخير, حتى لو لم نر ثمارها."</a:t>
            </a:r>
          </a:p>
          <a:p>
            <a:pPr algn="r"/>
            <a:r>
              <a:rPr lang="ar-JO" sz="2400" dirty="0" smtClean="0"/>
              <a:t>5."في حضن العذراء , نتعلم كيف نحب و كيف نخدم."</a:t>
            </a:r>
          </a:p>
          <a:p>
            <a:pPr algn="r"/>
            <a:r>
              <a:rPr lang="ar-JO" sz="2400" dirty="0" smtClean="0"/>
              <a:t>6."الصلاة هي قوتنا في الطريق, و النور في الظلمة."</a:t>
            </a:r>
          </a:p>
          <a:p>
            <a:pPr algn="r"/>
            <a:r>
              <a:rPr lang="ar-JO" sz="2400" dirty="0" smtClean="0"/>
              <a:t>7."التواضع أساس كل دعوة حقيقية."</a:t>
            </a:r>
          </a:p>
          <a:p>
            <a:pPr algn="r"/>
            <a:endParaRPr lang="en-US" dirty="0"/>
          </a:p>
        </p:txBody>
      </p:sp>
    </p:spTree>
    <p:extLst>
      <p:ext uri="{BB962C8B-B14F-4D97-AF65-F5344CB8AC3E}">
        <p14:creationId xmlns:p14="http://schemas.microsoft.com/office/powerpoint/2010/main" val="1819383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JO" dirty="0" smtClean="0"/>
              <a:t>ماذا تعلمت من حياة القديسة ماري ألفونسين؟</a:t>
            </a:r>
            <a:endParaRPr lang="en-US" dirty="0"/>
          </a:p>
        </p:txBody>
      </p:sp>
      <p:sp>
        <p:nvSpPr>
          <p:cNvPr id="3" name="Content Placeholder 2"/>
          <p:cNvSpPr>
            <a:spLocks noGrp="1"/>
          </p:cNvSpPr>
          <p:nvPr>
            <p:ph idx="1"/>
          </p:nvPr>
        </p:nvSpPr>
        <p:spPr/>
        <p:txBody>
          <a:bodyPr>
            <a:normAutofit/>
          </a:bodyPr>
          <a:lstStyle/>
          <a:p>
            <a:pPr marL="0" indent="0" algn="r">
              <a:buNone/>
            </a:pPr>
            <a:r>
              <a:rPr lang="ar-JO" sz="2400" dirty="0" smtClean="0"/>
              <a:t>1.التواضع و حب الأخرين.</a:t>
            </a:r>
          </a:p>
          <a:p>
            <a:pPr marL="0" indent="0" algn="r">
              <a:buNone/>
            </a:pPr>
            <a:r>
              <a:rPr lang="ar-JO" sz="2400" dirty="0" smtClean="0"/>
              <a:t>2.الصلاة و طاعة الله و سير بحسب تعاليم يسوع.</a:t>
            </a:r>
          </a:p>
          <a:p>
            <a:pPr marL="0" indent="0" algn="r">
              <a:buNone/>
            </a:pPr>
            <a:r>
              <a:rPr lang="ar-JO" sz="2400" dirty="0" smtClean="0"/>
              <a:t>3.مساعدة الفقراء و المحتاجين بمحبة و تواضع.</a:t>
            </a:r>
          </a:p>
          <a:p>
            <a:pPr marL="0" indent="0" algn="r">
              <a:buNone/>
            </a:pPr>
            <a:r>
              <a:rPr lang="ar-JO" sz="2400" dirty="0" smtClean="0"/>
              <a:t>4.الأنجاز بصمت دون معرفة أحد. </a:t>
            </a:r>
          </a:p>
          <a:p>
            <a:pPr marL="0" indent="0" algn="r">
              <a:buNone/>
            </a:pPr>
            <a:r>
              <a:rPr lang="ar-JO" sz="2400" dirty="0" smtClean="0"/>
              <a:t>5.نشر المعرفة و العلم.</a:t>
            </a:r>
          </a:p>
        </p:txBody>
      </p:sp>
    </p:spTree>
    <p:extLst>
      <p:ext uri="{BB962C8B-B14F-4D97-AF65-F5344CB8AC3E}">
        <p14:creationId xmlns:p14="http://schemas.microsoft.com/office/powerpoint/2010/main" val="35119512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435</Words>
  <Application>Microsoft Office PowerPoint</Application>
  <PresentationFormat>Widescreen</PresentationFormat>
  <Paragraphs>44</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Avenir Next LT Pro</vt:lpstr>
      <vt:lpstr>Avenir Next LT Pro Light</vt:lpstr>
      <vt:lpstr>Garamond</vt:lpstr>
      <vt:lpstr>Tahoma</vt:lpstr>
      <vt:lpstr>SavonVTI</vt:lpstr>
      <vt:lpstr>حياة القديسة ماري الفونسين</vt:lpstr>
      <vt:lpstr>القديسة ماري الفونسين أول مؤسسة لرهبانية نسائية في الأرض المقدسة و هي راهبات الوردية المقدسة..    </vt:lpstr>
      <vt:lpstr>أهم محطات حياتها:</vt:lpstr>
      <vt:lpstr>الرؤى الروحية و تأسيس الرهبنة:</vt:lpstr>
      <vt:lpstr>الفضائل و التطويبات المقدسة:</vt:lpstr>
      <vt:lpstr>أهم إنجازاتها:</vt:lpstr>
      <vt:lpstr>أرثها اليومي:</vt:lpstr>
      <vt:lpstr>أهم أقوال القديسة ماري ألفونسين:</vt:lpstr>
      <vt:lpstr>ماذا تعلمت من حياة القديسة ماري ألفونسين؟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2025-11-11T11:13:59Z</dcterms:created>
  <dcterms:modified xsi:type="dcterms:W3CDTF">2025-11-11T12:48:28Z</dcterms:modified>
</cp:coreProperties>
</file>