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014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49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76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782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7751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447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684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92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216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0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029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80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558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87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6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630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35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51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4852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0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70965"/>
            <a:ext cx="7888941" cy="681318"/>
          </a:xfrm>
        </p:spPr>
        <p:txBody>
          <a:bodyPr>
            <a:normAutofit fontScale="90000"/>
          </a:bodyPr>
          <a:lstStyle/>
          <a:p>
            <a:pPr algn="ctr"/>
            <a:r>
              <a:rPr lang="ar-JO" sz="4000" dirty="0">
                <a:solidFill>
                  <a:srgbClr val="4B0082"/>
                </a:solidFill>
                <a:latin typeface="+mn-lt"/>
                <a:ea typeface="+mn-ea"/>
                <a:cs typeface="+mn-cs"/>
              </a:rPr>
              <a:t>شخصيتي الأدبية</a:t>
            </a:r>
            <a:br>
              <a:rPr lang="ar-JO" dirty="0"/>
            </a:b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981736" y="4052047"/>
            <a:ext cx="71805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defRPr sz="2400">
                <a:solidFill>
                  <a:srgbClr val="4B0082"/>
                </a:solidFill>
              </a:defRPr>
            </a:pPr>
            <a:r>
              <a:rPr sz="4000" dirty="0" err="1"/>
              <a:t>نزار</a:t>
            </a:r>
            <a:r>
              <a:rPr sz="4000" dirty="0"/>
              <a:t> </a:t>
            </a:r>
            <a:r>
              <a:rPr sz="4000" dirty="0" err="1"/>
              <a:t>توفيق</a:t>
            </a:r>
            <a:r>
              <a:rPr sz="4000" dirty="0"/>
              <a:t> </a:t>
            </a:r>
            <a:r>
              <a:rPr sz="4000" dirty="0" err="1"/>
              <a:t>قباني</a:t>
            </a:r>
            <a:endParaRPr sz="4000" dirty="0"/>
          </a:p>
          <a:p>
            <a:pPr algn="r" rtl="1"/>
            <a:r>
              <a:rPr lang="ar-JO" sz="3200" dirty="0"/>
              <a:t> </a:t>
            </a:r>
            <a:endParaRPr sz="3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EFB621-B13E-4A7B-896C-83840E070B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5445" y="1643741"/>
            <a:ext cx="2753109" cy="23244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0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3838B-9644-4256-83F8-7F705B1F6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446" y="274638"/>
            <a:ext cx="5351929" cy="675621"/>
          </a:xfrm>
          <a:solidFill>
            <a:srgbClr val="FFF0F5"/>
          </a:solidFill>
        </p:spPr>
        <p:txBody>
          <a:bodyPr>
            <a:normAutofit fontScale="90000"/>
          </a:bodyPr>
          <a:lstStyle/>
          <a:p>
            <a:r>
              <a:rPr lang="ar-JO" dirty="0"/>
              <a:t>   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5D6B33-869B-4935-84BC-2E338CE889A2}"/>
              </a:ext>
            </a:extLst>
          </p:cNvPr>
          <p:cNvSpPr/>
          <p:nvPr/>
        </p:nvSpPr>
        <p:spPr>
          <a:xfrm>
            <a:off x="394446" y="1622612"/>
            <a:ext cx="8516471" cy="3416320"/>
          </a:xfrm>
          <a:prstGeom prst="rect">
            <a:avLst/>
          </a:prstGeom>
          <a:solidFill>
            <a:srgbClr val="FFF0F5"/>
          </a:solidFill>
        </p:spPr>
        <p:txBody>
          <a:bodyPr wrap="square">
            <a:spAutoFit/>
          </a:bodyPr>
          <a:lstStyle/>
          <a:p>
            <a:pPr algn="r" rtl="1"/>
            <a:r>
              <a:rPr lang="ar-JO" sz="3600" dirty="0">
                <a:solidFill>
                  <a:srgbClr val="002060"/>
                </a:solidFill>
              </a:rPr>
              <a:t>ولد بتاريخ 21 اذار عام  1923      </a:t>
            </a:r>
          </a:p>
          <a:p>
            <a:pPr algn="r" rtl="1"/>
            <a:r>
              <a:rPr lang="ar-JO" sz="3600" dirty="0">
                <a:solidFill>
                  <a:srgbClr val="002060"/>
                </a:solidFill>
              </a:rPr>
              <a:t>في دمشق، سوريا.</a:t>
            </a:r>
          </a:p>
          <a:p>
            <a:pPr algn="r" rtl="1"/>
            <a:endParaRPr lang="ar-JO" sz="3600" dirty="0">
              <a:solidFill>
                <a:srgbClr val="002060"/>
              </a:solidFill>
            </a:endParaRPr>
          </a:p>
          <a:p>
            <a:pPr algn="r" rtl="1"/>
            <a:endParaRPr lang="ar-JO" sz="3600" dirty="0">
              <a:solidFill>
                <a:srgbClr val="002060"/>
              </a:solidFill>
            </a:endParaRPr>
          </a:p>
          <a:p>
            <a:pPr algn="r" rtl="1"/>
            <a:r>
              <a:rPr lang="ar-JO" sz="3600" dirty="0">
                <a:solidFill>
                  <a:srgbClr val="002060"/>
                </a:solidFill>
              </a:rPr>
              <a:t> و هو شاعر ودبلوماسي سوري مشهوربقصائده الرومانسية والسياسية.</a:t>
            </a:r>
          </a:p>
        </p:txBody>
      </p:sp>
    </p:spTree>
    <p:extLst>
      <p:ext uri="{BB962C8B-B14F-4D97-AF65-F5344CB8AC3E}">
        <p14:creationId xmlns:p14="http://schemas.microsoft.com/office/powerpoint/2010/main" val="1763852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0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3880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  <a:defRPr sz="3600" b="1">
                <a:solidFill>
                  <a:srgbClr val="8B008B"/>
                </a:solidFill>
              </a:defRPr>
            </a:pPr>
            <a:r>
              <a:rPr lang="ar-JO" sz="3600" b="1" dirty="0">
                <a:solidFill>
                  <a:srgbClr val="8B008B"/>
                </a:solidFill>
                <a:ea typeface="+mn-ea"/>
                <a:cs typeface="+mn-cs"/>
              </a:rPr>
              <a:t>حياة نزار قباني</a:t>
            </a:r>
            <a:br>
              <a:rPr lang="ar-JO" sz="3600" b="1" dirty="0">
                <a:solidFill>
                  <a:srgbClr val="8B008B"/>
                </a:solidFill>
                <a:ea typeface="+mn-ea"/>
                <a:cs typeface="+mn-cs"/>
              </a:rPr>
            </a:b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286871" y="1031869"/>
            <a:ext cx="8399929" cy="4144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defRPr sz="2400">
                <a:solidFill>
                  <a:srgbClr val="4B0082"/>
                </a:solidFill>
              </a:defRPr>
            </a:pPr>
            <a:r>
              <a:rPr lang="ar-JO" sz="3600" dirty="0">
                <a:solidFill>
                  <a:srgbClr val="002060"/>
                </a:solidFill>
              </a:rPr>
              <a:t>- </a:t>
            </a:r>
            <a:r>
              <a:rPr sz="3600" dirty="0">
                <a:solidFill>
                  <a:srgbClr val="002060"/>
                </a:solidFill>
              </a:rPr>
              <a:t>ولد في عائلة دمشقية محافظة.</a:t>
            </a:r>
          </a:p>
          <a:p>
            <a:pPr algn="r" rtl="1">
              <a:lnSpc>
                <a:spcPct val="150000"/>
              </a:lnSpc>
            </a:pPr>
            <a:r>
              <a:rPr lang="ar-JO" sz="3600" dirty="0">
                <a:solidFill>
                  <a:srgbClr val="002060"/>
                </a:solidFill>
              </a:rPr>
              <a:t>- </a:t>
            </a:r>
            <a:r>
              <a:rPr sz="3600" dirty="0">
                <a:solidFill>
                  <a:srgbClr val="002060"/>
                </a:solidFill>
              </a:rPr>
              <a:t>درس الحقوق في جامعة دمشق.</a:t>
            </a:r>
          </a:p>
          <a:p>
            <a:pPr algn="r" rtl="1">
              <a:lnSpc>
                <a:spcPct val="150000"/>
              </a:lnSpc>
            </a:pPr>
            <a:r>
              <a:rPr lang="ar-JO" sz="3600" dirty="0">
                <a:solidFill>
                  <a:srgbClr val="002060"/>
                </a:solidFill>
              </a:rPr>
              <a:t>- </a:t>
            </a:r>
            <a:r>
              <a:rPr sz="3600" dirty="0">
                <a:solidFill>
                  <a:srgbClr val="002060"/>
                </a:solidFill>
              </a:rPr>
              <a:t>عمل دبلوماسيًا في وزارة الخارجية السورية.</a:t>
            </a:r>
          </a:p>
          <a:p>
            <a:pPr algn="r" rtl="1">
              <a:lnSpc>
                <a:spcPct val="150000"/>
              </a:lnSpc>
            </a:pPr>
            <a:r>
              <a:rPr lang="ar-JO" sz="3600" dirty="0">
                <a:solidFill>
                  <a:srgbClr val="002060"/>
                </a:solidFill>
              </a:rPr>
              <a:t>- </a:t>
            </a:r>
            <a:r>
              <a:rPr sz="3600" dirty="0">
                <a:solidFill>
                  <a:srgbClr val="002060"/>
                </a:solidFill>
              </a:rPr>
              <a:t>بدأ كتابة الشعر منذ صغره وعاش حياة مليئة بالتجارب العاطفية والسياسية</a:t>
            </a:r>
            <a:r>
              <a:rPr sz="1600" dirty="0">
                <a:solidFill>
                  <a:srgbClr val="00206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0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098" y="452718"/>
            <a:ext cx="7055380" cy="1400530"/>
          </a:xfrm>
        </p:spPr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 sz="3600" b="1">
                <a:solidFill>
                  <a:srgbClr val="8B008B"/>
                </a:solidFill>
              </a:defRPr>
            </a:pPr>
            <a:r>
              <a:rPr lang="ar-JO" sz="3600" b="1" dirty="0">
                <a:solidFill>
                  <a:srgbClr val="8B008B"/>
                </a:solidFill>
                <a:ea typeface="+mn-ea"/>
                <a:cs typeface="+mn-cs"/>
              </a:rPr>
              <a:t>أعماله الأدبية</a:t>
            </a:r>
            <a:br>
              <a:rPr lang="ar-JO" sz="3600" b="1" dirty="0">
                <a:solidFill>
                  <a:srgbClr val="8B008B"/>
                </a:solidFill>
                <a:ea typeface="+mn-ea"/>
                <a:cs typeface="+mn-cs"/>
              </a:rPr>
            </a:b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2009284" y="1219200"/>
            <a:ext cx="6426504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defRPr sz="2400">
                <a:solidFill>
                  <a:srgbClr val="4B0082"/>
                </a:solidFill>
              </a:defRPr>
            </a:pPr>
            <a:r>
              <a:rPr sz="3200" dirty="0">
                <a:solidFill>
                  <a:srgbClr val="002060"/>
                </a:solidFill>
              </a:rPr>
              <a:t>أشهر دواوينه:</a:t>
            </a:r>
          </a:p>
          <a:p>
            <a:pPr algn="r" rtl="1">
              <a:defRPr sz="2400">
                <a:solidFill>
                  <a:srgbClr val="4B0082"/>
                </a:solidFill>
              </a:defRPr>
            </a:pPr>
            <a:r>
              <a:rPr sz="2400" dirty="0"/>
              <a:t>-</a:t>
            </a:r>
            <a:r>
              <a:rPr sz="2000" dirty="0"/>
              <a:t> </a:t>
            </a:r>
            <a:r>
              <a:rPr sz="2800" dirty="0">
                <a:solidFill>
                  <a:srgbClr val="4B0082"/>
                </a:solidFill>
              </a:rPr>
              <a:t>الرسم بالكلمات</a:t>
            </a:r>
          </a:p>
          <a:p>
            <a:pPr algn="r" rtl="1">
              <a:defRPr sz="2400">
                <a:solidFill>
                  <a:srgbClr val="4B0082"/>
                </a:solidFill>
              </a:defRPr>
            </a:pPr>
            <a:r>
              <a:rPr sz="2800" dirty="0">
                <a:solidFill>
                  <a:srgbClr val="4B0082"/>
                </a:solidFill>
              </a:rPr>
              <a:t>- حبيبتي</a:t>
            </a:r>
          </a:p>
          <a:p>
            <a:pPr algn="r" rtl="1">
              <a:defRPr sz="2400">
                <a:solidFill>
                  <a:srgbClr val="4B0082"/>
                </a:solidFill>
              </a:defRPr>
            </a:pPr>
            <a:r>
              <a:rPr sz="2800" dirty="0">
                <a:solidFill>
                  <a:srgbClr val="4B0082"/>
                </a:solidFill>
              </a:rPr>
              <a:t>- قصائد حب</a:t>
            </a:r>
          </a:p>
          <a:p>
            <a:pPr algn="r" rtl="1">
              <a:defRPr sz="2400">
                <a:solidFill>
                  <a:srgbClr val="4B0082"/>
                </a:solidFill>
              </a:defRPr>
            </a:pPr>
            <a:r>
              <a:rPr sz="2800" dirty="0">
                <a:solidFill>
                  <a:srgbClr val="4B0082"/>
                </a:solidFill>
              </a:rPr>
              <a:t>- قصائد متوحشة</a:t>
            </a:r>
          </a:p>
          <a:p>
            <a:pPr algn="r" rtl="1">
              <a:defRPr sz="2400">
                <a:solidFill>
                  <a:srgbClr val="4B0082"/>
                </a:solidFill>
              </a:defRPr>
            </a:pPr>
            <a:r>
              <a:rPr sz="2800" dirty="0">
                <a:solidFill>
                  <a:srgbClr val="4B0082"/>
                </a:solidFill>
              </a:rPr>
              <a:t>- أنت لي</a:t>
            </a:r>
            <a:endParaRPr lang="ar-JO" sz="2800" dirty="0">
              <a:solidFill>
                <a:srgbClr val="4B0082"/>
              </a:solidFill>
            </a:endParaRPr>
          </a:p>
          <a:p>
            <a:pPr algn="r" rtl="1">
              <a:defRPr sz="2400">
                <a:solidFill>
                  <a:srgbClr val="4B0082"/>
                </a:solidFill>
              </a:defRPr>
            </a:pPr>
            <a:endParaRPr lang="ar-JO" sz="3200" dirty="0">
              <a:solidFill>
                <a:srgbClr val="4B0082"/>
              </a:solidFill>
            </a:endParaRPr>
          </a:p>
          <a:p>
            <a:pPr algn="r" rtl="1">
              <a:defRPr sz="2400">
                <a:solidFill>
                  <a:srgbClr val="4B0082"/>
                </a:solidFill>
              </a:defRPr>
            </a:pPr>
            <a:endParaRPr sz="3200" dirty="0">
              <a:solidFill>
                <a:srgbClr val="4B0082"/>
              </a:solidFill>
            </a:endParaRPr>
          </a:p>
          <a:p>
            <a:pPr algn="r" rtl="1">
              <a:defRPr sz="2400">
                <a:solidFill>
                  <a:srgbClr val="4B0082"/>
                </a:solidFill>
              </a:defRPr>
            </a:pPr>
            <a:r>
              <a:rPr sz="2800" dirty="0">
                <a:solidFill>
                  <a:srgbClr val="4B0082"/>
                </a:solidFill>
              </a:rPr>
              <a:t>اشتهر بأسلوبه المباشر والرقيق في التعبير عن الحب والمرأة والقضايا الوطنية.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0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09" y="452718"/>
            <a:ext cx="7857903" cy="1400530"/>
          </a:xfrm>
        </p:spPr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 sz="3600" b="1">
                <a:solidFill>
                  <a:srgbClr val="8B008B"/>
                </a:solidFill>
              </a:defRPr>
            </a:pPr>
            <a:r>
              <a:rPr lang="ar-JO" sz="3600" b="1" dirty="0">
                <a:solidFill>
                  <a:srgbClr val="8B008B"/>
                </a:solidFill>
                <a:ea typeface="+mn-ea"/>
                <a:cs typeface="+mn-cs"/>
              </a:rPr>
              <a:t>إنجازاته وأثره</a:t>
            </a:r>
            <a:br>
              <a:rPr lang="ar-JO" sz="3600" b="1" dirty="0">
                <a:solidFill>
                  <a:srgbClr val="8B008B"/>
                </a:solidFill>
                <a:ea typeface="+mn-ea"/>
                <a:cs typeface="+mn-cs"/>
              </a:rPr>
            </a:b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1264023" y="1305383"/>
            <a:ext cx="7078590" cy="30551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  <a:defRPr sz="2400">
                <a:solidFill>
                  <a:srgbClr val="4B0082"/>
                </a:solidFill>
              </a:defRPr>
            </a:pPr>
            <a:r>
              <a:rPr sz="2800" dirty="0">
                <a:solidFill>
                  <a:srgbClr val="002060"/>
                </a:solidFill>
              </a:rPr>
              <a:t>من أبرز شعراء القرن العشرين في العالم العربي.</a:t>
            </a:r>
          </a:p>
          <a:p>
            <a:pPr algn="r" rtl="1">
              <a:lnSpc>
                <a:spcPct val="200000"/>
              </a:lnSpc>
            </a:pPr>
            <a:r>
              <a:rPr sz="2400" dirty="0">
                <a:solidFill>
                  <a:srgbClr val="002060"/>
                </a:solidFill>
              </a:rPr>
              <a:t>أثرى الأدب العربي بأسلوبه المميز في الشعر الحر.</a:t>
            </a:r>
          </a:p>
          <a:p>
            <a:pPr algn="r" rtl="1">
              <a:lnSpc>
                <a:spcPct val="200000"/>
              </a:lnSpc>
            </a:pPr>
            <a:r>
              <a:rPr sz="2400" dirty="0">
                <a:solidFill>
                  <a:srgbClr val="002060"/>
                </a:solidFill>
              </a:rPr>
              <a:t>ألهم الشعراء والفنانين لتلحين أشعاره.</a:t>
            </a:r>
          </a:p>
          <a:p>
            <a:pPr algn="r" rtl="1">
              <a:lnSpc>
                <a:spcPct val="200000"/>
              </a:lnSpc>
            </a:pPr>
            <a:r>
              <a:rPr sz="2400" dirty="0">
                <a:solidFill>
                  <a:srgbClr val="002060"/>
                </a:solidFill>
              </a:rPr>
              <a:t>ترك إرثًا ضخمًا من الكتب والمجموعات الشعرية.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0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  <a:defRPr sz="3600" b="1">
                <a:solidFill>
                  <a:srgbClr val="8B008B"/>
                </a:solidFill>
              </a:defRPr>
            </a:pPr>
            <a:br>
              <a:rPr lang="ar-JO" sz="3600" b="1" dirty="0">
                <a:solidFill>
                  <a:srgbClr val="8B008B"/>
                </a:solidFill>
                <a:ea typeface="+mn-ea"/>
                <a:cs typeface="+mn-cs"/>
              </a:rPr>
            </a:br>
            <a:r>
              <a:rPr lang="ar-JO" sz="3600" b="1" dirty="0">
                <a:solidFill>
                  <a:srgbClr val="8B008B"/>
                </a:solidFill>
                <a:ea typeface="+mn-ea"/>
                <a:cs typeface="+mn-cs"/>
              </a:rPr>
              <a:t>اقتباسات شهيرة</a:t>
            </a:r>
            <a:br>
              <a:rPr lang="ar-JO" dirty="0"/>
            </a:b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8473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8B008B"/>
                </a:solidFill>
              </a:defRPr>
            </a:pP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417638"/>
            <a:ext cx="8292353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1">
              <a:defRPr sz="2400">
                <a:solidFill>
                  <a:srgbClr val="4B0082"/>
                </a:solidFill>
              </a:defRPr>
            </a:pPr>
            <a:endParaRPr lang="ar-JO" dirty="0"/>
          </a:p>
          <a:p>
            <a:pPr algn="r" rtl="1">
              <a:lnSpc>
                <a:spcPct val="200000"/>
              </a:lnSpc>
              <a:defRPr sz="2400">
                <a:solidFill>
                  <a:srgbClr val="4B0082"/>
                </a:solidFill>
              </a:defRPr>
            </a:pPr>
            <a:r>
              <a:rPr lang="ar-JO" sz="3200" dirty="0"/>
              <a:t>- الحب ليس لغزًا، بل هو الحياة نفسها</a:t>
            </a:r>
          </a:p>
          <a:p>
            <a:pPr algn="r" rtl="1">
              <a:lnSpc>
                <a:spcPct val="200000"/>
              </a:lnSpc>
              <a:defRPr sz="2400">
                <a:solidFill>
                  <a:srgbClr val="4B0082"/>
                </a:solidFill>
              </a:defRPr>
            </a:pPr>
            <a:r>
              <a:rPr lang="ar-JO" sz="3200" dirty="0"/>
              <a:t>- وحدها المرأة تعرف معنى الحب الحقيقي.</a:t>
            </a:r>
          </a:p>
          <a:p>
            <a:pPr algn="r" rtl="1">
              <a:lnSpc>
                <a:spcPct val="200000"/>
              </a:lnSpc>
              <a:defRPr sz="2400">
                <a:solidFill>
                  <a:srgbClr val="4B0082"/>
                </a:solidFill>
              </a:defRPr>
            </a:pPr>
            <a:r>
              <a:rPr lang="ar-JO" sz="3200" dirty="0"/>
              <a:t>- الشعر لغة الروح.</a:t>
            </a:r>
          </a:p>
          <a:p>
            <a:pPr algn="r" rtl="1">
              <a:lnSpc>
                <a:spcPct val="200000"/>
              </a:lnSpc>
              <a:defRPr sz="2400">
                <a:solidFill>
                  <a:srgbClr val="4B0082"/>
                </a:solidFill>
              </a:defRPr>
            </a:pPr>
            <a:endParaRPr lang="ar-JO" sz="3200" dirty="0"/>
          </a:p>
          <a:p>
            <a:pPr algn="l" rtl="1">
              <a:defRPr sz="2400">
                <a:solidFill>
                  <a:srgbClr val="4B0082"/>
                </a:solidFill>
              </a:defRPr>
            </a:pPr>
            <a:endParaRPr lang="ar-JO" dirty="0"/>
          </a:p>
          <a:p>
            <a:pPr algn="l" rtl="1">
              <a:defRPr sz="2400">
                <a:solidFill>
                  <a:srgbClr val="4B0082"/>
                </a:solidFill>
              </a:defRPr>
            </a:pPr>
            <a:endParaRPr lang="ar-JO" dirty="0"/>
          </a:p>
          <a:p>
            <a:pPr algn="l" rtl="1">
              <a:defRPr sz="2400">
                <a:solidFill>
                  <a:srgbClr val="4B0082"/>
                </a:solidFill>
              </a:defRPr>
            </a:pPr>
            <a:endParaRPr lang="ar-JO" dirty="0"/>
          </a:p>
          <a:p>
            <a:pPr algn="l" rtl="1">
              <a:defRPr sz="2400">
                <a:solidFill>
                  <a:srgbClr val="4B0082"/>
                </a:solidFill>
              </a:defRPr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0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732075"/>
            <a:ext cx="6554867" cy="2287725"/>
          </a:xfrm>
        </p:spPr>
        <p:txBody>
          <a:bodyPr/>
          <a:lstStyle/>
          <a:p>
            <a:r>
              <a:rPr lang="ar-JO" dirty="0"/>
              <a:t> 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466164" y="1371600"/>
            <a:ext cx="842682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Low" rtl="1"/>
            <a:r>
              <a:rPr lang="ar-JO" sz="3200" dirty="0">
                <a:solidFill>
                  <a:srgbClr val="002060"/>
                </a:solidFill>
              </a:rPr>
              <a:t>نزار قباني شخصية أدبية مؤثرة، علمنا أن الحب والجمال والقضايا الوطنية يمكن التعبير عنها بالكلمات</a:t>
            </a:r>
            <a:endParaRPr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0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4D5B1-70DC-461E-AEEE-90E33F397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4664915"/>
          </a:xfrm>
        </p:spPr>
        <p:txBody>
          <a:bodyPr>
            <a:normAutofit/>
          </a:bodyPr>
          <a:lstStyle/>
          <a:p>
            <a:pPr algn="ctr"/>
            <a:r>
              <a:rPr lang="ar-JO" dirty="0">
                <a:solidFill>
                  <a:srgbClr val="002060"/>
                </a:solidFill>
              </a:rPr>
              <a:t>شكرًا لاستماعكم</a:t>
            </a:r>
            <a:br>
              <a:rPr lang="ar-JO" dirty="0">
                <a:solidFill>
                  <a:srgbClr val="002060"/>
                </a:solidFill>
              </a:rPr>
            </a:br>
            <a:br>
              <a:rPr lang="ar-JO" dirty="0">
                <a:solidFill>
                  <a:srgbClr val="002060"/>
                </a:solidFill>
              </a:rPr>
            </a:br>
            <a:br>
              <a:rPr lang="ar-JO" dirty="0">
                <a:solidFill>
                  <a:srgbClr val="002060"/>
                </a:solidFill>
              </a:rPr>
            </a:br>
            <a:r>
              <a:rPr lang="ar-JO" dirty="0">
                <a:solidFill>
                  <a:srgbClr val="002060"/>
                </a:solidFill>
              </a:rPr>
              <a:t>زيد زريقات </a:t>
            </a:r>
            <a:br>
              <a:rPr lang="ar-JO" dirty="0">
                <a:solidFill>
                  <a:srgbClr val="002060"/>
                </a:solidFill>
              </a:rPr>
            </a:br>
            <a:r>
              <a:rPr lang="ar-JO" dirty="0">
                <a:solidFill>
                  <a:srgbClr val="002060"/>
                </a:solidFill>
              </a:rPr>
              <a:t>السابع -ب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7426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27</TotalTime>
  <Words>189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Ion</vt:lpstr>
      <vt:lpstr>شخصيتي الأدبية </vt:lpstr>
      <vt:lpstr>   </vt:lpstr>
      <vt:lpstr>حياة نزار قباني </vt:lpstr>
      <vt:lpstr>أعماله الأدبية </vt:lpstr>
      <vt:lpstr>إنجازاته وأثره </vt:lpstr>
      <vt:lpstr> اقتباسات شهيرة </vt:lpstr>
      <vt:lpstr> </vt:lpstr>
      <vt:lpstr>شكرًا لاستماعكم   زيد زريقات  السابع -ب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شخصيتي الأدبية</dc:title>
  <dc:subject/>
  <dc:creator>TAMARA A. ALMASADEH</dc:creator>
  <cp:keywords/>
  <dc:description>generated using python-pptx</dc:description>
  <cp:lastModifiedBy>TAMARA A. ALMASADEH</cp:lastModifiedBy>
  <cp:revision>6</cp:revision>
  <dcterms:created xsi:type="dcterms:W3CDTF">2013-01-27T09:14:16Z</dcterms:created>
  <dcterms:modified xsi:type="dcterms:W3CDTF">2025-11-11T09:55:29Z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LPManualFileClassification">
    <vt:lpwstr>{1A067545-A4E2-4FA1-8094-0D7902669705}</vt:lpwstr>
  </property>
  <property fmtid="{D5CDD505-2E9C-101B-9397-08002B2CF9AE}" pid="3" name="DLPManualFileClassificationLastModifiedBy">
    <vt:lpwstr>CBJ\TM-67281</vt:lpwstr>
  </property>
  <property fmtid="{D5CDD505-2E9C-101B-9397-08002B2CF9AE}" pid="4" name="DLPManualFileClassificationLastModificationDate">
    <vt:lpwstr>1762854649</vt:lpwstr>
  </property>
  <property fmtid="{D5CDD505-2E9C-101B-9397-08002B2CF9AE}" pid="5" name="DLPManualFileClassificationVersion">
    <vt:lpwstr>11.10.100.17</vt:lpwstr>
  </property>
</Properties>
</file>