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D1AE-391E-4E9B-B0B9-FDDC04536EB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7108F-BD33-4F16-B70D-4B417F7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1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7108F-BD33-4F16-B70D-4B417F710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71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7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8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53EB03-EC18-474C-AEDE-00F66EF436E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4BC0-B0EE-48CA-9E96-C97C45CB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sz="2800" dirty="0" smtClean="0"/>
              <a:t>شخصيتي الأدبية: الكاتب امين معلوف</a:t>
            </a:r>
          </a:p>
          <a:p>
            <a:r>
              <a:rPr lang="ar-JO" sz="2800" dirty="0" smtClean="0"/>
              <a:t>عمل الطالب: ادم معلوف</a:t>
            </a:r>
          </a:p>
          <a:p>
            <a:r>
              <a:rPr lang="ar-JO" sz="2800" dirty="0" smtClean="0"/>
              <a:t>الصف السابع أ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83" y="873314"/>
            <a:ext cx="4944714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8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حياة امين معلوف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279621" cy="419548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البدايات في لبنان</a:t>
            </a:r>
          </a:p>
          <a:p>
            <a:pPr algn="r" rtl="1"/>
            <a:r>
              <a:rPr lang="ar-JO" b="1" dirty="0"/>
              <a:t>وُلد في بيروت عام 1949</a:t>
            </a:r>
          </a:p>
          <a:p>
            <a:pPr algn="r" rtl="1"/>
            <a:r>
              <a:rPr lang="ar-JO" b="1" dirty="0" smtClean="0"/>
              <a:t>درس </a:t>
            </a:r>
            <a:r>
              <a:rPr lang="ar-JO" b="1" dirty="0"/>
              <a:t>علم الاجتماع</a:t>
            </a:r>
          </a:p>
          <a:p>
            <a:pPr algn="r" rtl="1"/>
            <a:r>
              <a:rPr lang="ar-JO" b="1" dirty="0"/>
              <a:t>عمل صحفياً في جريدة </a:t>
            </a:r>
            <a:r>
              <a:rPr lang="ar-JO" b="1" dirty="0" smtClean="0"/>
              <a:t>النهار</a:t>
            </a:r>
            <a:endParaRPr lang="ar-JO" b="1" dirty="0" smtClean="0"/>
          </a:p>
          <a:p>
            <a:pPr marL="0" indent="0">
              <a:buNone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الانتقال إلى فرنسا</a:t>
            </a:r>
          </a:p>
          <a:p>
            <a:pPr marL="0" indent="0">
              <a:buNone/>
            </a:pPr>
            <a:r>
              <a:rPr lang="ar-JO" b="1" dirty="0"/>
              <a:t>غادر لبنان عام 1976</a:t>
            </a:r>
          </a:p>
          <a:p>
            <a:pPr marL="0" indent="0">
              <a:buNone/>
            </a:pPr>
            <a:r>
              <a:rPr lang="ar-JO" b="1" dirty="0"/>
              <a:t>هرباً من الحرب الأهلية</a:t>
            </a:r>
          </a:p>
          <a:p>
            <a:pPr marL="0" indent="0">
              <a:buNone/>
            </a:pPr>
            <a:r>
              <a:rPr lang="ar-JO" b="1" dirty="0"/>
              <a:t>استقر في باريس</a:t>
            </a:r>
          </a:p>
          <a:p>
            <a:pPr marL="0" indent="0">
              <a:buNone/>
            </a:pPr>
            <a:r>
              <a:rPr lang="ar-JO" b="1" dirty="0"/>
              <a:t>بدأ مسيرته الأدبية العالمية</a:t>
            </a:r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70" y="2052918"/>
            <a:ext cx="2143125" cy="1663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8" y="4150658"/>
            <a:ext cx="2143125" cy="19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اشهر اعماله الادبية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J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الحروب الصليبية كما رآها العرب</a:t>
            </a:r>
          </a:p>
          <a:p>
            <a:pPr marL="0" indent="0" algn="r" rtl="1">
              <a:buNone/>
            </a:pPr>
            <a:r>
              <a:rPr lang="ar-JO" sz="2400" dirty="0"/>
              <a:t>كتاب أحدث ثورة في فهم التاريخ من المنظور العربي - 1983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ليون الإفريقي</a:t>
            </a:r>
          </a:p>
          <a:p>
            <a:pPr marL="0" indent="0" algn="r" rtl="1">
              <a:buNone/>
            </a:pPr>
            <a:r>
              <a:rPr lang="ar-JO" sz="2400" dirty="0"/>
              <a:t>رواية عن شخصية تاريخية عاشت بين حضارات متعددة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J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سمرقند</a:t>
            </a:r>
          </a:p>
          <a:p>
            <a:pPr marL="0" indent="0" algn="r" rtl="1">
              <a:buNone/>
            </a:pPr>
            <a:r>
              <a:rPr lang="ar-JO" sz="2400" dirty="0"/>
              <a:t>رواية تاريخية عن الشاعر عمر الخيام ومخطوطة الرباعيات</a:t>
            </a:r>
          </a:p>
          <a:p>
            <a:pPr algn="r" rt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6" y="1853248"/>
            <a:ext cx="3517948" cy="31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اهم انجازاته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1993</a:t>
            </a:r>
          </a:p>
          <a:p>
            <a:pPr marL="0" indent="0" algn="r" rtl="1">
              <a:buNone/>
            </a:pPr>
            <a:r>
              <a:rPr lang="ar-JO" dirty="0"/>
              <a:t>جائزة </a:t>
            </a:r>
            <a:r>
              <a:rPr lang="ar-JO" dirty="0" err="1"/>
              <a:t>غونكور</a:t>
            </a:r>
            <a:r>
              <a:rPr lang="ar-JO" dirty="0"/>
              <a:t> عن رواية "صخرة طانيوس"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2011</a:t>
            </a:r>
          </a:p>
          <a:p>
            <a:pPr marL="0" indent="0" algn="r" rtl="1">
              <a:buNone/>
            </a:pPr>
            <a:r>
              <a:rPr lang="ar-JO" dirty="0"/>
              <a:t>انتُخب عضواً في الأكاديمية الفرنسية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2023</a:t>
            </a:r>
          </a:p>
          <a:p>
            <a:pPr marL="0" indent="0" algn="r" rtl="1">
              <a:buNone/>
            </a:pPr>
            <a:r>
              <a:rPr lang="ar-JO" dirty="0"/>
              <a:t>أصبح الأمين العام الدائم للأكاديمية - أول شخص من أصل غير فرنسي منذ 1634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70" y="1270001"/>
            <a:ext cx="4466697" cy="28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5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اثره في الادب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حارس اللغة الفرنسية</a:t>
            </a:r>
          </a:p>
          <a:p>
            <a:pPr marL="0" indent="0" algn="r" rtl="1">
              <a:buNone/>
            </a:pPr>
            <a:r>
              <a:rPr lang="ar-JO" dirty="0"/>
              <a:t>يشارك في تحديث القواميس والحفاظ على اللغة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رمز للحوار الثقافي</a:t>
            </a:r>
          </a:p>
          <a:p>
            <a:pPr marL="0" indent="0" algn="r" rtl="1">
              <a:buNone/>
            </a:pPr>
            <a:r>
              <a:rPr lang="ar-JO" dirty="0"/>
              <a:t>"في الغرب يرونني شرقياً، وفي الشرق يرونني غربياً"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كاتب متعدد المواهب</a:t>
            </a:r>
          </a:p>
          <a:p>
            <a:pPr marL="0" indent="0" algn="r" rtl="1">
              <a:buNone/>
            </a:pPr>
            <a:r>
              <a:rPr lang="ar-JO" dirty="0"/>
              <a:t>يكتب الرواية والتاريخ ونصوص الأوبرا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4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إرث أدبي وإنساني خالد</a:t>
            </a:r>
            <a:r>
              <a:rPr lang="ar-JO" b="1" dirty="0"/>
              <a:t/>
            </a:r>
            <a:br>
              <a:rPr lang="ar-JO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+40 لغة</a:t>
            </a:r>
            <a:endParaRPr lang="ar-JO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sz="2400" dirty="0"/>
              <a:t>ترجمت إليها أعماله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+20 كتاباً</a:t>
            </a:r>
            <a:endParaRPr lang="ar-JO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sz="2400" dirty="0"/>
              <a:t>من الروايات والمؤلفات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صوت فريد</a:t>
            </a:r>
          </a:p>
          <a:p>
            <a:pPr marL="0" indent="0" algn="r" rtl="1">
              <a:buNone/>
            </a:pPr>
            <a:r>
              <a:rPr lang="ar-JO" sz="2400" dirty="0"/>
              <a:t>في الأدب العالمي المعاصر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أمين معلوف ليس مجرد كاتب - إنه سفير للحوار والتفاهم بين الشعوب، وأعماله دعوة لفهم أعمق للتاريخ والإنسانية في عالم معقد ومتغير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08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JO" sz="9600" b="1" dirty="0" smtClean="0"/>
              <a:t>شكرا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893865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11840</TotalTime>
  <Words>204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حياة امين معلوف</vt:lpstr>
      <vt:lpstr>اشهر اعماله الادبية</vt:lpstr>
      <vt:lpstr>اهم انجازاته</vt:lpstr>
      <vt:lpstr>اثره في الادب</vt:lpstr>
      <vt:lpstr>إرث أدبي وإنساني خالد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2025-11-02T15:42:43Z</dcterms:created>
  <dcterms:modified xsi:type="dcterms:W3CDTF">2025-11-11T15:48:42Z</dcterms:modified>
</cp:coreProperties>
</file>