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0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9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4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4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1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6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74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0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1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2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BEBAF-AACA-4F07-BA5C-7D00A1F0769D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0DAE5-DE4A-4705-B2ED-B3B384A41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5145" y="1122363"/>
            <a:ext cx="6611008" cy="2387600"/>
          </a:xfrm>
        </p:spPr>
        <p:txBody>
          <a:bodyPr/>
          <a:lstStyle/>
          <a:p>
            <a:r>
              <a:rPr lang="en-US" dirty="0" smtClean="0"/>
              <a:t>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طه حسين </a:t>
            </a:r>
          </a:p>
          <a:p>
            <a:r>
              <a:rPr lang="ar-JO" dirty="0" smtClean="0"/>
              <a:t>عميد الادب العربي (1889-1973)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148" y="1536481"/>
            <a:ext cx="21240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58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2800" b="1" dirty="0" smtClean="0"/>
              <a:t>              من هو طه حسين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 smtClean="0"/>
              <a:t>- طه أديب و مفكر مصري.</a:t>
            </a:r>
          </a:p>
          <a:p>
            <a:pPr marL="0" indent="0" algn="r">
              <a:buNone/>
            </a:pPr>
            <a:r>
              <a:rPr lang="ar-JO" dirty="0" smtClean="0"/>
              <a:t>- لقب بعميد الأدب العربي .</a:t>
            </a:r>
          </a:p>
          <a:p>
            <a:pPr marL="0" indent="0" algn="r">
              <a:buNone/>
            </a:pPr>
            <a:r>
              <a:rPr lang="ar-JO" dirty="0" smtClean="0"/>
              <a:t>- يعد من أبرز الشخصيات في الأدب العربي الحديث . </a:t>
            </a:r>
          </a:p>
          <a:p>
            <a:pPr algn="r">
              <a:buFontTx/>
              <a:buChar char="-"/>
            </a:pPr>
            <a:r>
              <a:rPr lang="ar-JO" dirty="0" smtClean="0"/>
              <a:t>- ولد عام 1889 بمصر.  </a:t>
            </a:r>
          </a:p>
          <a:p>
            <a:pPr algn="r">
              <a:buFontTx/>
              <a:buChar char="-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391" y="2209143"/>
            <a:ext cx="21240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30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2800" b="1" dirty="0" smtClean="0"/>
              <a:t>      حياته و تعليمه                                                       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dirty="0" smtClean="0"/>
              <a:t> </a:t>
            </a:r>
            <a:r>
              <a:rPr lang="ar-JO" dirty="0" smtClean="0"/>
              <a:t>فقد بصره في سن مبكرة.</a:t>
            </a:r>
            <a:r>
              <a:rPr lang="en-US" dirty="0" smtClean="0"/>
              <a:t> -</a:t>
            </a:r>
            <a:endParaRPr lang="ar-JO" dirty="0" smtClean="0"/>
          </a:p>
          <a:p>
            <a:pPr marL="0" indent="0" algn="r">
              <a:buNone/>
            </a:pPr>
            <a:r>
              <a:rPr lang="ar-JO" dirty="0" smtClean="0"/>
              <a:t>- التحق بالأزهر الشريف و درس فيه العلوم الدينية .</a:t>
            </a:r>
          </a:p>
          <a:p>
            <a:pPr marL="0" indent="0" algn="r">
              <a:buNone/>
            </a:pPr>
            <a:r>
              <a:rPr lang="ar-JO" dirty="0" smtClean="0"/>
              <a:t>- انتقل الى الجامعة المصرية و درس الأدب و التاريخ.</a:t>
            </a:r>
          </a:p>
          <a:p>
            <a:pPr marL="0" indent="0" algn="r">
              <a:buNone/>
            </a:pPr>
            <a:r>
              <a:rPr lang="en-US" dirty="0" smtClean="0"/>
              <a:t>   </a:t>
            </a:r>
            <a:r>
              <a:rPr lang="ar-JO" dirty="0" smtClean="0"/>
              <a:t> حصل على الدكتوراه </a:t>
            </a:r>
            <a:r>
              <a:rPr lang="ar-JO" dirty="0" smtClean="0"/>
              <a:t>عام 1914.</a:t>
            </a:r>
            <a:r>
              <a:rPr lang="en-US" dirty="0" smtClean="0"/>
              <a:t>- </a:t>
            </a:r>
            <a:endParaRPr lang="ar-JO" dirty="0" smtClean="0"/>
          </a:p>
          <a:p>
            <a:pPr marL="0" indent="0" algn="r">
              <a:buNone/>
            </a:pPr>
            <a:r>
              <a:rPr lang="ar-JO" dirty="0" smtClean="0"/>
              <a:t>سافر الى فرنسا و أكمل دراسته في جامعة السوربون.</a:t>
            </a:r>
            <a:r>
              <a:rPr lang="en-US" dirty="0" smtClean="0"/>
              <a:t> </a:t>
            </a:r>
            <a:r>
              <a:rPr lang="en-US" sz="3200" dirty="0" smtClean="0"/>
              <a:t>- </a:t>
            </a:r>
            <a:endParaRPr lang="ar-JO" sz="3200" dirty="0" smtClean="0"/>
          </a:p>
        </p:txBody>
      </p:sp>
    </p:spTree>
    <p:extLst>
      <p:ext uri="{BB962C8B-B14F-4D97-AF65-F5344CB8AC3E}">
        <p14:creationId xmlns:p14="http://schemas.microsoft.com/office/powerpoint/2010/main" val="197412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2800" dirty="0" smtClean="0"/>
              <a:t> </a:t>
            </a:r>
            <a:r>
              <a:rPr lang="ar-JO" sz="2800" b="1" dirty="0" smtClean="0"/>
              <a:t>مؤلفاته</a:t>
            </a:r>
            <a:r>
              <a:rPr lang="ar-JO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 smtClean="0"/>
              <a:t>- الأيام (سيرة ذاتية ).</a:t>
            </a:r>
          </a:p>
          <a:p>
            <a:pPr marL="0" indent="0" algn="r">
              <a:buNone/>
            </a:pPr>
            <a:r>
              <a:rPr lang="ar-JO" dirty="0" smtClean="0"/>
              <a:t>- في الشعر الجاهلي 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507" y="1935874"/>
            <a:ext cx="203835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86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2800" b="1" dirty="0" smtClean="0"/>
              <a:t>انجازاته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0786" y="1786758"/>
            <a:ext cx="5983013" cy="4390203"/>
          </a:xfrm>
        </p:spPr>
        <p:txBody>
          <a:bodyPr/>
          <a:lstStyle/>
          <a:p>
            <a:pPr marL="0" indent="0" algn="r">
              <a:buNone/>
            </a:pPr>
            <a:r>
              <a:rPr lang="ar-JO" dirty="0" smtClean="0"/>
              <a:t>ساهم في تطوير التعليم في مصر.      </a:t>
            </a:r>
            <a:r>
              <a:rPr lang="en-US" dirty="0" smtClean="0"/>
              <a:t> -</a:t>
            </a:r>
            <a:endParaRPr lang="ar-JO" dirty="0" smtClean="0"/>
          </a:p>
          <a:p>
            <a:pPr marL="0" indent="0" algn="r">
              <a:buNone/>
            </a:pPr>
            <a:r>
              <a:rPr lang="ar-JO" dirty="0" smtClean="0"/>
              <a:t> دعا  الى مجانية التعليم للجمي</a:t>
            </a:r>
            <a:r>
              <a:rPr lang="ar-JO" dirty="0"/>
              <a:t>ع</a:t>
            </a:r>
            <a:r>
              <a:rPr lang="ar-JO" dirty="0" smtClean="0"/>
              <a:t> .  </a:t>
            </a:r>
            <a:r>
              <a:rPr lang="en-US" dirty="0" smtClean="0"/>
              <a:t>-</a:t>
            </a:r>
            <a:endParaRPr lang="ar-JO" dirty="0" smtClean="0"/>
          </a:p>
          <a:p>
            <a:pPr marL="0" indent="0" algn="r">
              <a:buNone/>
            </a:pPr>
            <a:r>
              <a:rPr lang="ar-JO" dirty="0" smtClean="0"/>
              <a:t>- عمل وزيرا للمعارف .</a:t>
            </a:r>
          </a:p>
          <a:p>
            <a:pPr marL="0" indent="0" algn="r">
              <a:buNone/>
            </a:pPr>
            <a:r>
              <a:rPr lang="ar-JO" dirty="0" smtClean="0"/>
              <a:t> ساهم في نشر الثقافة و الوعي في المجتمع .   </a:t>
            </a:r>
            <a:r>
              <a:rPr lang="en-US" dirty="0" smtClean="0"/>
              <a:t>-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955" y="1786758"/>
            <a:ext cx="21240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42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2800" b="1" dirty="0" smtClean="0"/>
              <a:t>أشهر مقولات طه حسين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276" y="1815115"/>
            <a:ext cx="10515600" cy="4351338"/>
          </a:xfrm>
        </p:spPr>
        <p:txBody>
          <a:bodyPr/>
          <a:lstStyle/>
          <a:p>
            <a:pPr marL="0" indent="0" algn="r">
              <a:buNone/>
            </a:pPr>
            <a:r>
              <a:rPr lang="ar-JO" dirty="0" smtClean="0"/>
              <a:t>    -  التعليم كالماء و الهواء , حق لكل انسان .</a:t>
            </a:r>
          </a:p>
          <a:p>
            <a:pPr marL="0" indent="0" algn="r">
              <a:buNone/>
            </a:pPr>
            <a:r>
              <a:rPr lang="ar-JO" dirty="0" smtClean="0"/>
              <a:t>    -  انما الفن متعة للروح و العقل معا.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98" y="2581084"/>
            <a:ext cx="203835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263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166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‘</vt:lpstr>
      <vt:lpstr>              من هو طه حسين </vt:lpstr>
      <vt:lpstr>      حياته و تعليمه                                                        </vt:lpstr>
      <vt:lpstr> مؤلفاته </vt:lpstr>
      <vt:lpstr>انجازاته </vt:lpstr>
      <vt:lpstr>أشهر مقولات طه حسين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</dc:title>
  <dc:creator>Razan Nasraween</dc:creator>
  <cp:lastModifiedBy>Razan Nasraween</cp:lastModifiedBy>
  <cp:revision>11</cp:revision>
  <dcterms:created xsi:type="dcterms:W3CDTF">2025-11-09T09:32:28Z</dcterms:created>
  <dcterms:modified xsi:type="dcterms:W3CDTF">2025-11-11T13:45:04Z</dcterms:modified>
</cp:coreProperties>
</file>