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FCBA91-9CD6-458E-8505-AED0B1FB5759}" type="datetimeFigureOut">
              <a:rPr lang="en-US" smtClean="0"/>
              <a:t>11/11/2025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6414B50-6C9E-488C-B3A8-45B2F2C23EC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5883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CBA91-9CD6-458E-8505-AED0B1FB5759}"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14B50-6C9E-488C-B3A8-45B2F2C23EC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8228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CBA91-9CD6-458E-8505-AED0B1FB5759}"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14B50-6C9E-488C-B3A8-45B2F2C23EC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7317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CBA91-9CD6-458E-8505-AED0B1FB5759}"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14B50-6C9E-488C-B3A8-45B2F2C23EC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2265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CBA91-9CD6-458E-8505-AED0B1FB5759}" type="datetimeFigureOut">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14B50-6C9E-488C-B3A8-45B2F2C23EC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1790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FCBA91-9CD6-458E-8505-AED0B1FB5759}"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414B50-6C9E-488C-B3A8-45B2F2C23EC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0092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FCBA91-9CD6-458E-8505-AED0B1FB5759}" type="datetimeFigureOut">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414B50-6C9E-488C-B3A8-45B2F2C23EC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271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FCBA91-9CD6-458E-8505-AED0B1FB5759}" type="datetimeFigureOut">
              <a:rPr lang="en-US" smtClean="0"/>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414B50-6C9E-488C-B3A8-45B2F2C23EC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9567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CBA91-9CD6-458E-8505-AED0B1FB5759}" type="datetimeFigureOut">
              <a:rPr lang="en-US" smtClean="0"/>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414B50-6C9E-488C-B3A8-45B2F2C23EC9}" type="slidenum">
              <a:rPr lang="en-US" smtClean="0"/>
              <a:t>‹#›</a:t>
            </a:fld>
            <a:endParaRPr lang="en-US"/>
          </a:p>
        </p:txBody>
      </p:sp>
    </p:spTree>
    <p:extLst>
      <p:ext uri="{BB962C8B-B14F-4D97-AF65-F5344CB8AC3E}">
        <p14:creationId xmlns:p14="http://schemas.microsoft.com/office/powerpoint/2010/main" val="3976469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3FCBA91-9CD6-458E-8505-AED0B1FB5759}" type="datetimeFigureOut">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414B50-6C9E-488C-B3A8-45B2F2C23EC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233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3FCBA91-9CD6-458E-8505-AED0B1FB5759}" type="datetimeFigureOut">
              <a:rPr lang="en-US" smtClean="0"/>
              <a:t>11/11/2025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6414B50-6C9E-488C-B3A8-45B2F2C23EC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7644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3FCBA91-9CD6-458E-8505-AED0B1FB5759}" type="datetimeFigureOut">
              <a:rPr lang="en-US" smtClean="0"/>
              <a:t>11/11/2025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6414B50-6C9E-488C-B3A8-45B2F2C23EC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0820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9C07D-0474-61CC-CF37-FA4F84FB6B68}"/>
              </a:ext>
            </a:extLst>
          </p:cNvPr>
          <p:cNvSpPr>
            <a:spLocks noGrp="1"/>
          </p:cNvSpPr>
          <p:nvPr>
            <p:ph type="ctrTitle"/>
          </p:nvPr>
        </p:nvSpPr>
        <p:spPr/>
        <p:txBody>
          <a:bodyPr/>
          <a:lstStyle/>
          <a:p>
            <a:r>
              <a:rPr lang="ar-JO" dirty="0"/>
              <a:t>غسان كنفاني</a:t>
            </a:r>
            <a:br>
              <a:rPr lang="ar-JO" dirty="0"/>
            </a:br>
            <a:r>
              <a:rPr lang="ar-JO" dirty="0"/>
              <a:t> </a:t>
            </a:r>
            <a:endParaRPr lang="en-US" dirty="0"/>
          </a:p>
        </p:txBody>
      </p:sp>
      <p:sp>
        <p:nvSpPr>
          <p:cNvPr id="3" name="Subtitle 2">
            <a:extLst>
              <a:ext uri="{FF2B5EF4-FFF2-40B4-BE49-F238E27FC236}">
                <a16:creationId xmlns:a16="http://schemas.microsoft.com/office/drawing/2014/main" id="{4104F049-011F-3CAD-FAE7-1DBF6EADBF15}"/>
              </a:ext>
            </a:extLst>
          </p:cNvPr>
          <p:cNvSpPr>
            <a:spLocks noGrp="1"/>
          </p:cNvSpPr>
          <p:nvPr>
            <p:ph type="subTitle" idx="1"/>
          </p:nvPr>
        </p:nvSpPr>
        <p:spPr/>
        <p:txBody>
          <a:bodyPr/>
          <a:lstStyle/>
          <a:p>
            <a:r>
              <a:rPr lang="ar-JO" dirty="0"/>
              <a:t>غ</a:t>
            </a:r>
            <a:r>
              <a:rPr lang="ar-SA" dirty="0"/>
              <a:t>سان كنفاني هو أحد أبرز الكُتّاب والأدباء العرب في القرن العشرين، وأحد رموز الأدب الفلسطيني المقاوم. ترك بصمة كبيرة في الأدب العربي الحديث من خلال أعماله التي عبّرت بعمق عن معاناة الشعب الفلسطيني وقضيته</a:t>
            </a:r>
            <a:endParaRPr lang="en-US" dirty="0"/>
          </a:p>
        </p:txBody>
      </p:sp>
    </p:spTree>
    <p:extLst>
      <p:ext uri="{BB962C8B-B14F-4D97-AF65-F5344CB8AC3E}">
        <p14:creationId xmlns:p14="http://schemas.microsoft.com/office/powerpoint/2010/main" val="230471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72C32-848B-9789-DB62-AACF0B056CCA}"/>
              </a:ext>
            </a:extLst>
          </p:cNvPr>
          <p:cNvSpPr>
            <a:spLocks noGrp="1"/>
          </p:cNvSpPr>
          <p:nvPr>
            <p:ph type="title"/>
          </p:nvPr>
        </p:nvSpPr>
        <p:spPr/>
        <p:txBody>
          <a:bodyPr/>
          <a:lstStyle/>
          <a:p>
            <a:pPr algn="ctr"/>
            <a:r>
              <a:rPr lang="ar-JO" dirty="0"/>
              <a:t>غسان كنفاني</a:t>
            </a:r>
            <a:endParaRPr lang="en-US" dirty="0"/>
          </a:p>
        </p:txBody>
      </p:sp>
      <p:pic>
        <p:nvPicPr>
          <p:cNvPr id="5" name="Content Placeholder 4">
            <a:extLst>
              <a:ext uri="{FF2B5EF4-FFF2-40B4-BE49-F238E27FC236}">
                <a16:creationId xmlns:a16="http://schemas.microsoft.com/office/drawing/2014/main" id="{BBB84572-11C8-CB47-4471-7163FAA17A0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66108" y="2016125"/>
            <a:ext cx="3574109" cy="3449638"/>
          </a:xfrm>
        </p:spPr>
      </p:pic>
    </p:spTree>
    <p:extLst>
      <p:ext uri="{BB962C8B-B14F-4D97-AF65-F5344CB8AC3E}">
        <p14:creationId xmlns:p14="http://schemas.microsoft.com/office/powerpoint/2010/main" val="405864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A1335-FEC3-7C1E-5140-4311BD4830BA}"/>
              </a:ext>
            </a:extLst>
          </p:cNvPr>
          <p:cNvSpPr>
            <a:spLocks noGrp="1"/>
          </p:cNvSpPr>
          <p:nvPr>
            <p:ph type="title"/>
          </p:nvPr>
        </p:nvSpPr>
        <p:spPr/>
        <p:txBody>
          <a:bodyPr/>
          <a:lstStyle/>
          <a:p>
            <a:pPr algn="r"/>
            <a:r>
              <a:rPr lang="ar-SA" dirty="0"/>
              <a:t>الميلاد والنشأة:</a:t>
            </a:r>
            <a:br>
              <a:rPr lang="ar-SA" dirty="0"/>
            </a:br>
            <a:endParaRPr lang="en-US" dirty="0"/>
          </a:p>
        </p:txBody>
      </p:sp>
      <p:sp>
        <p:nvSpPr>
          <p:cNvPr id="3" name="Content Placeholder 2">
            <a:extLst>
              <a:ext uri="{FF2B5EF4-FFF2-40B4-BE49-F238E27FC236}">
                <a16:creationId xmlns:a16="http://schemas.microsoft.com/office/drawing/2014/main" id="{844B52EC-8B9A-3ABD-F166-5F2232DE5AFB}"/>
              </a:ext>
            </a:extLst>
          </p:cNvPr>
          <p:cNvSpPr>
            <a:spLocks noGrp="1"/>
          </p:cNvSpPr>
          <p:nvPr>
            <p:ph idx="1"/>
          </p:nvPr>
        </p:nvSpPr>
        <p:spPr/>
        <p:txBody>
          <a:bodyPr/>
          <a:lstStyle/>
          <a:p>
            <a:pPr marL="0" indent="0" algn="r">
              <a:buNone/>
            </a:pPr>
            <a:r>
              <a:rPr lang="ar-SA" dirty="0"/>
              <a:t>وُلِد غسان كنفاني في عكا عام 1936، ونشأ في مدينة يافا قبل أن تُهجّر عائلته عام 1948 إلى لبنان ثم إلى سوريا بعد النكبة</a:t>
            </a:r>
            <a:endParaRPr lang="ar-JO" dirty="0"/>
          </a:p>
          <a:p>
            <a:pPr marL="0" indent="0" algn="r">
              <a:buNone/>
            </a:pPr>
            <a:endParaRPr lang="ar-JO" dirty="0"/>
          </a:p>
          <a:p>
            <a:pPr marL="0" indent="0" algn="r">
              <a:buNone/>
            </a:pPr>
            <a:r>
              <a:rPr lang="ar-SA" dirty="0"/>
              <a:t>التعليم والحياة العملية:</a:t>
            </a:r>
          </a:p>
          <a:p>
            <a:pPr marL="0" indent="0" algn="r">
              <a:buNone/>
            </a:pPr>
            <a:r>
              <a:rPr lang="ar-SA" dirty="0"/>
              <a:t>درس في جامعة دمشق الأدب العربي، وعمل بعدها معلّمًا وصحفيًا في أكثر من بلد عربي. انضم إلى حركة القوميين العرب وكان من أبرز مفكّريها وإعلامييها</a:t>
            </a:r>
            <a:endParaRPr lang="en-US" dirty="0"/>
          </a:p>
        </p:txBody>
      </p:sp>
    </p:spTree>
    <p:extLst>
      <p:ext uri="{BB962C8B-B14F-4D97-AF65-F5344CB8AC3E}">
        <p14:creationId xmlns:p14="http://schemas.microsoft.com/office/powerpoint/2010/main" val="673627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08E46-3672-AE60-E2A7-EF4180554FE0}"/>
              </a:ext>
            </a:extLst>
          </p:cNvPr>
          <p:cNvSpPr>
            <a:spLocks noGrp="1"/>
          </p:cNvSpPr>
          <p:nvPr>
            <p:ph type="title"/>
          </p:nvPr>
        </p:nvSpPr>
        <p:spPr/>
        <p:txBody>
          <a:bodyPr/>
          <a:lstStyle/>
          <a:p>
            <a:pPr algn="r"/>
            <a:r>
              <a:rPr lang="ar-SA" dirty="0"/>
              <a:t>نشاطه الأدبي والسياسي:</a:t>
            </a:r>
            <a:br>
              <a:rPr lang="ar-SA" dirty="0"/>
            </a:br>
            <a:endParaRPr lang="en-US" dirty="0"/>
          </a:p>
        </p:txBody>
      </p:sp>
      <p:sp>
        <p:nvSpPr>
          <p:cNvPr id="3" name="Content Placeholder 2">
            <a:extLst>
              <a:ext uri="{FF2B5EF4-FFF2-40B4-BE49-F238E27FC236}">
                <a16:creationId xmlns:a16="http://schemas.microsoft.com/office/drawing/2014/main" id="{CB5BC122-215D-38B0-E32E-12D1153A0E62}"/>
              </a:ext>
            </a:extLst>
          </p:cNvPr>
          <p:cNvSpPr>
            <a:spLocks noGrp="1"/>
          </p:cNvSpPr>
          <p:nvPr>
            <p:ph idx="1"/>
          </p:nvPr>
        </p:nvSpPr>
        <p:spPr/>
        <p:txBody>
          <a:bodyPr/>
          <a:lstStyle/>
          <a:p>
            <a:pPr marL="0" indent="0" algn="r">
              <a:buNone/>
            </a:pPr>
            <a:r>
              <a:rPr lang="ar-SA" dirty="0"/>
              <a:t>كان كنفاني كاتبًا، روائيًا، قاصًا، وصحفيًا ملتزمًا بقضايا وطنه. استخدم الأدب وسيلةً للمقاومة الفكرية، فكتب عن اللاجئين، والمنفى، والهوية، والمقاومة.</a:t>
            </a:r>
          </a:p>
          <a:p>
            <a:pPr marL="0" indent="0" algn="r">
              <a:buNone/>
            </a:pPr>
            <a:r>
              <a:rPr lang="ar-SA" dirty="0"/>
              <a:t>أسّس مجلة “الهدف” في بيروت، والتي كانت صوتًا للفكر المقاوم</a:t>
            </a:r>
            <a:endParaRPr lang="en-US" dirty="0"/>
          </a:p>
        </p:txBody>
      </p:sp>
    </p:spTree>
    <p:extLst>
      <p:ext uri="{BB962C8B-B14F-4D97-AF65-F5344CB8AC3E}">
        <p14:creationId xmlns:p14="http://schemas.microsoft.com/office/powerpoint/2010/main" val="2325690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F5E07-46FF-E949-7CB7-6BEF1D811BAE}"/>
              </a:ext>
            </a:extLst>
          </p:cNvPr>
          <p:cNvSpPr>
            <a:spLocks noGrp="1"/>
          </p:cNvSpPr>
          <p:nvPr>
            <p:ph type="title"/>
          </p:nvPr>
        </p:nvSpPr>
        <p:spPr/>
        <p:txBody>
          <a:bodyPr/>
          <a:lstStyle/>
          <a:p>
            <a:pPr algn="r"/>
            <a:r>
              <a:rPr lang="ar-SA" dirty="0"/>
              <a:t>أثره في الأدب العربي:</a:t>
            </a:r>
            <a:br>
              <a:rPr lang="ar-SA" dirty="0"/>
            </a:br>
            <a:endParaRPr lang="en-US" dirty="0"/>
          </a:p>
        </p:txBody>
      </p:sp>
      <p:sp>
        <p:nvSpPr>
          <p:cNvPr id="3" name="Content Placeholder 2">
            <a:extLst>
              <a:ext uri="{FF2B5EF4-FFF2-40B4-BE49-F238E27FC236}">
                <a16:creationId xmlns:a16="http://schemas.microsoft.com/office/drawing/2014/main" id="{2A476B62-74F5-C4E9-E469-DDBA51A67068}"/>
              </a:ext>
            </a:extLst>
          </p:cNvPr>
          <p:cNvSpPr>
            <a:spLocks noGrp="1"/>
          </p:cNvSpPr>
          <p:nvPr>
            <p:ph idx="1"/>
          </p:nvPr>
        </p:nvSpPr>
        <p:spPr/>
        <p:txBody>
          <a:bodyPr/>
          <a:lstStyle/>
          <a:p>
            <a:pPr marL="0" indent="0" algn="r">
              <a:buNone/>
            </a:pPr>
            <a:r>
              <a:rPr lang="ar-SA" dirty="0"/>
              <a:t>يُعتبر غسان من روّاد الأدب المقاوم، ونجح في نقل القضية الفلسطينية إلى الوعي العربي والعالمي بأسلوب أدبي مؤثر، جمع بين الواقعية والرمزية.</a:t>
            </a:r>
            <a:endParaRPr lang="ar-JO" dirty="0"/>
          </a:p>
          <a:p>
            <a:pPr marL="0" indent="0" algn="r">
              <a:buNone/>
            </a:pPr>
            <a:endParaRPr lang="ar-SA" dirty="0"/>
          </a:p>
          <a:p>
            <a:pPr marL="0" indent="0" algn="r">
              <a:buNone/>
            </a:pPr>
            <a:r>
              <a:rPr lang="ar-SA" dirty="0"/>
              <a:t>قصصه ورواياته أصبحت تُدرّس في المدارس والجامعات، وترجمت إلى لغات عديدة</a:t>
            </a:r>
            <a:endParaRPr lang="en-US" dirty="0"/>
          </a:p>
        </p:txBody>
      </p:sp>
    </p:spTree>
    <p:extLst>
      <p:ext uri="{BB962C8B-B14F-4D97-AF65-F5344CB8AC3E}">
        <p14:creationId xmlns:p14="http://schemas.microsoft.com/office/powerpoint/2010/main" val="21457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2B296-D1D9-CE6B-7B87-5D2789E279C6}"/>
              </a:ext>
            </a:extLst>
          </p:cNvPr>
          <p:cNvSpPr>
            <a:spLocks noGrp="1"/>
          </p:cNvSpPr>
          <p:nvPr>
            <p:ph type="title"/>
          </p:nvPr>
        </p:nvSpPr>
        <p:spPr/>
        <p:txBody>
          <a:bodyPr/>
          <a:lstStyle/>
          <a:p>
            <a:pPr algn="r"/>
            <a:r>
              <a:rPr lang="ar-SA" dirty="0"/>
              <a:t>أهم أعماله:</a:t>
            </a:r>
            <a:br>
              <a:rPr lang="ar-SA" dirty="0"/>
            </a:br>
            <a:endParaRPr lang="en-US" dirty="0"/>
          </a:p>
        </p:txBody>
      </p:sp>
      <p:sp>
        <p:nvSpPr>
          <p:cNvPr id="3" name="Content Placeholder 2">
            <a:extLst>
              <a:ext uri="{FF2B5EF4-FFF2-40B4-BE49-F238E27FC236}">
                <a16:creationId xmlns:a16="http://schemas.microsoft.com/office/drawing/2014/main" id="{3C787286-E27E-ABDD-1FCD-B621B21AA494}"/>
              </a:ext>
            </a:extLst>
          </p:cNvPr>
          <p:cNvSpPr>
            <a:spLocks noGrp="1"/>
          </p:cNvSpPr>
          <p:nvPr>
            <p:ph idx="1"/>
          </p:nvPr>
        </p:nvSpPr>
        <p:spPr/>
        <p:txBody>
          <a:bodyPr>
            <a:normAutofit fontScale="85000" lnSpcReduction="20000"/>
          </a:bodyPr>
          <a:lstStyle/>
          <a:p>
            <a:pPr marL="0" indent="0" algn="r">
              <a:buNone/>
            </a:pPr>
            <a:r>
              <a:rPr lang="ar-SA" dirty="0"/>
              <a:t>روايات:</a:t>
            </a:r>
          </a:p>
          <a:p>
            <a:pPr marL="0" indent="0" algn="r">
              <a:buNone/>
            </a:pPr>
            <a:r>
              <a:rPr lang="ar-SA" dirty="0"/>
              <a:t>		رجال في الشمس 1963— من أشهر أعماله، تطرح مأساة الفلسطينيين بعد النكبة، وتنتهي بسؤال رمزي: “لماذا لم يدقّوا جدران الخزان؟”</a:t>
            </a:r>
          </a:p>
          <a:p>
            <a:pPr marL="0" indent="0" algn="r">
              <a:buNone/>
            </a:pPr>
            <a:r>
              <a:rPr lang="ar-SA" dirty="0"/>
              <a:t>		عائد إلى حيفا 1970— رواية مؤثرة تتناول فكرة الوطن والهوية والعودة بعد الاحتلال.</a:t>
            </a:r>
          </a:p>
          <a:p>
            <a:pPr marL="0" indent="0" algn="r">
              <a:buNone/>
            </a:pPr>
            <a:r>
              <a:rPr lang="ar-SA" dirty="0"/>
              <a:t>		ما تبقّى لكم 1966— عمل رمزي عن الفقد والتيه في الصحراء.</a:t>
            </a:r>
          </a:p>
          <a:p>
            <a:pPr marL="0" indent="0" algn="r">
              <a:buNone/>
            </a:pPr>
            <a:endParaRPr lang="ar-SA" dirty="0"/>
          </a:p>
          <a:p>
            <a:pPr marL="0" indent="0" algn="r">
              <a:buNone/>
            </a:pPr>
            <a:r>
              <a:rPr lang="ar-SA" dirty="0"/>
              <a:t>مجموعات قصصية:</a:t>
            </a:r>
          </a:p>
          <a:p>
            <a:pPr marL="0" indent="0" algn="r">
              <a:buNone/>
            </a:pPr>
            <a:r>
              <a:rPr lang="ar-SA" dirty="0"/>
              <a:t>		أرض البرتقال الحزين (1962)</a:t>
            </a:r>
          </a:p>
          <a:p>
            <a:pPr marL="0" indent="0" algn="r">
              <a:buNone/>
            </a:pPr>
            <a:r>
              <a:rPr lang="ar-SA" dirty="0"/>
              <a:t>		عن الرجال والبنادق (1968</a:t>
            </a:r>
            <a:endParaRPr lang="en-US" dirty="0"/>
          </a:p>
        </p:txBody>
      </p:sp>
    </p:spTree>
    <p:extLst>
      <p:ext uri="{BB962C8B-B14F-4D97-AF65-F5344CB8AC3E}">
        <p14:creationId xmlns:p14="http://schemas.microsoft.com/office/powerpoint/2010/main" val="381470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B0BDE-F3A9-947D-E19F-60A2959F6689}"/>
              </a:ext>
            </a:extLst>
          </p:cNvPr>
          <p:cNvSpPr>
            <a:spLocks noGrp="1"/>
          </p:cNvSpPr>
          <p:nvPr>
            <p:ph type="title"/>
          </p:nvPr>
        </p:nvSpPr>
        <p:spPr/>
        <p:txBody>
          <a:bodyPr/>
          <a:lstStyle/>
          <a:p>
            <a:pPr algn="ctr"/>
            <a:r>
              <a:rPr lang="ar-JO" dirty="0"/>
              <a:t>من أهم اقتباسات غسان كنفاني</a:t>
            </a:r>
            <a:endParaRPr lang="en-US" dirty="0"/>
          </a:p>
        </p:txBody>
      </p:sp>
      <p:pic>
        <p:nvPicPr>
          <p:cNvPr id="5" name="Content Placeholder 4">
            <a:extLst>
              <a:ext uri="{FF2B5EF4-FFF2-40B4-BE49-F238E27FC236}">
                <a16:creationId xmlns:a16="http://schemas.microsoft.com/office/drawing/2014/main" id="{842935B6-020B-5E62-9BF1-F53BB1BC397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33349" y="2016125"/>
            <a:ext cx="5239626" cy="3449638"/>
          </a:xfrm>
        </p:spPr>
      </p:pic>
    </p:spTree>
    <p:extLst>
      <p:ext uri="{BB962C8B-B14F-4D97-AF65-F5344CB8AC3E}">
        <p14:creationId xmlns:p14="http://schemas.microsoft.com/office/powerpoint/2010/main" val="3570186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1AB5-3A21-2553-A15E-C9D3C315B2B5}"/>
              </a:ext>
            </a:extLst>
          </p:cNvPr>
          <p:cNvSpPr>
            <a:spLocks noGrp="1"/>
          </p:cNvSpPr>
          <p:nvPr>
            <p:ph type="title"/>
          </p:nvPr>
        </p:nvSpPr>
        <p:spPr/>
        <p:txBody>
          <a:bodyPr/>
          <a:lstStyle/>
          <a:p>
            <a:pPr algn="ctr"/>
            <a:r>
              <a:rPr lang="ar-JO" dirty="0"/>
              <a:t>شكرا لحسن استماعكم </a:t>
            </a:r>
            <a:endParaRPr lang="en-US" dirty="0"/>
          </a:p>
        </p:txBody>
      </p:sp>
      <p:sp>
        <p:nvSpPr>
          <p:cNvPr id="3" name="Content Placeholder 2">
            <a:extLst>
              <a:ext uri="{FF2B5EF4-FFF2-40B4-BE49-F238E27FC236}">
                <a16:creationId xmlns:a16="http://schemas.microsoft.com/office/drawing/2014/main" id="{A1CC863C-A0AC-0D5B-A290-BB96FA73A911}"/>
              </a:ext>
            </a:extLst>
          </p:cNvPr>
          <p:cNvSpPr>
            <a:spLocks noGrp="1"/>
          </p:cNvSpPr>
          <p:nvPr>
            <p:ph idx="1"/>
          </p:nvPr>
        </p:nvSpPr>
        <p:spPr/>
        <p:txBody>
          <a:bodyPr/>
          <a:lstStyle/>
          <a:p>
            <a:pPr marL="0" indent="0" algn="r">
              <a:buNone/>
            </a:pPr>
            <a:endParaRPr lang="ar-JO" dirty="0"/>
          </a:p>
          <a:p>
            <a:pPr marL="0" indent="0" algn="r">
              <a:buNone/>
            </a:pPr>
            <a:r>
              <a:rPr lang="ar-JO" dirty="0"/>
              <a:t>عمل الطالب : توفيق أشرف طوالبة</a:t>
            </a:r>
          </a:p>
          <a:p>
            <a:pPr marL="0" indent="0" algn="r">
              <a:buNone/>
            </a:pPr>
            <a:r>
              <a:rPr lang="ar-JO" dirty="0"/>
              <a:t>الصف السابع (ب)</a:t>
            </a:r>
            <a:endParaRPr lang="en-US" dirty="0"/>
          </a:p>
        </p:txBody>
      </p:sp>
    </p:spTree>
    <p:extLst>
      <p:ext uri="{BB962C8B-B14F-4D97-AF65-F5344CB8AC3E}">
        <p14:creationId xmlns:p14="http://schemas.microsoft.com/office/powerpoint/2010/main" val="7989419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TotalTime>
  <Words>296</Words>
  <Application>Microsoft Office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غسان كنفاني  </vt:lpstr>
      <vt:lpstr>غسان كنفاني</vt:lpstr>
      <vt:lpstr>الميلاد والنشأة: </vt:lpstr>
      <vt:lpstr>نشاطه الأدبي والسياسي: </vt:lpstr>
      <vt:lpstr>أثره في الأدب العربي: </vt:lpstr>
      <vt:lpstr>أهم أعماله: </vt:lpstr>
      <vt:lpstr>من أهم اقتباسات غسان كنفاني</vt:lpstr>
      <vt:lpstr>شكرا لحسن استماعكم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5</cp:revision>
  <dcterms:created xsi:type="dcterms:W3CDTF">2025-11-11T16:03:27Z</dcterms:created>
  <dcterms:modified xsi:type="dcterms:W3CDTF">2025-11-11T16:15:36Z</dcterms:modified>
</cp:coreProperties>
</file>