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53D6-8673-4361-F821-DC76E21D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57D30-25F6-4528-237F-16B604EEA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459E-00E1-473C-DDF7-21138360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C0DB-FF57-B313-2D89-9E4AC3D2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A0FC-6341-81C4-A8C4-30674AA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56BE-93CD-B1CB-FDB6-75893132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276A9-1437-6FF1-F2E1-030DB08C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C2434-E880-5255-EB3D-F917D7B4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92B9-F9AB-5D8C-9FA0-A13D52AF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6A995-100F-1B18-1499-D37E9E2B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F12BD-5FC3-F4EA-D3D7-18C113F24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2E248-7D92-CF09-09A9-E8BB54360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DB4A-2345-8567-393B-E1994C58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1683-3A4D-860B-A3A6-50091C4F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962F-AE01-BE82-4270-501902CD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B1DC-EAC4-78F2-7A42-CE9A9647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708D-FC4A-97E2-060C-9E91E1C7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4AA6F-7273-D7CD-23E5-5F6993BA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5B5FA-F27C-2A7C-2F09-C0A60844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EF628-888B-7116-B9B8-8FE9E645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7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AB75-0FAB-2AB7-8DA9-E80E167E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A4DD-D0B3-7A48-9D10-BF9B7FA1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97972-C85D-1957-7187-13B5A8BA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836D4-42F5-393D-CD2D-EB470AB1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A8B2-C259-0B53-FDF9-9B3132FE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306A-013E-B24B-1FD1-0D3EB620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E14D-CBA8-E4C5-3FE3-FFAD64A8D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96285-078B-6631-5235-FC00C8D13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DAE58-4BAF-410E-5D90-B94BD813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7A088-BBB7-24A5-CCE4-8E70A95A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13EA9-B4FB-AF86-0F79-42886DCD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CA9B-1DDC-DF71-4B62-FFF72955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0BE50-7D7E-4E9C-6717-70D83AF1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26319-4ADE-F31F-D9DC-83745B57B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7B7B1-C1E6-27BF-927C-0531E456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123BE-8087-1043-69EA-DEC01208E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74B72-4E7A-406B-6C41-02F37E7F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4B760-8019-53B1-A751-C0BC8BB5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E176B-9025-E296-1EA9-668F7B09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0E65-0D70-E710-2A3E-08AB4FE3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4F89B-32DF-B7E3-9713-38CEA36D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5E95A-A3E2-3FB8-BD81-345A59BE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84ADF-7CA9-5439-8F12-C8884FF8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8AD2A-7900-846D-892B-D23A7369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1F7C3-4CFE-D32C-0BEB-AEA7CEA4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090FA-FD39-75BB-CB26-6C471C2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B65D-CF8C-5047-4683-41D38B3E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A294-D265-7760-3C93-5976F88A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5B68A-2C89-6067-DB6F-AFC4D253C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EA56B-D87B-009E-554B-B02839EC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2684A-50B8-9883-1CEF-A7F2C19B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5FEE3-104D-AA8D-3B3F-94DD5136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4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4D05-3B15-A50A-AE0A-8C2AF600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376BA-868E-70F4-0A9D-6EE4C8968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B2729-1AF0-FEB2-B52D-ADFC0639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2B7C3-ED56-EF15-43A7-153269ED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C8FE-6DD3-25F4-6D93-68A792B9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A53F-859B-9C0A-1EC0-21060551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91B93-28A4-1F79-C10A-030AF8D2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5A4A8-F4C0-6840-E94D-619818D38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E20A7-2F55-A09B-CB74-E5F074BD5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77DF-5369-4ACB-8641-C64C48D2FF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4878-C853-05F9-8F7E-257C220F5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CDAE-8B61-1BF9-ADFD-A406AB252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8109-76CE-433D-B458-333617A1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10A5-7AAB-6B2C-E516-816860F85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00255"/>
          </a:xfrm>
        </p:spPr>
        <p:txBody>
          <a:bodyPr>
            <a:normAutofit fontScale="90000"/>
          </a:bodyPr>
          <a:lstStyle/>
          <a:p>
            <a:r>
              <a:rPr lang="ar-JO" sz="8000" b="1" dirty="0">
                <a:solidFill>
                  <a:srgbClr val="00B050"/>
                </a:solidFill>
              </a:rPr>
              <a:t>المغطس</a:t>
            </a:r>
            <a:br>
              <a:rPr lang="ar-JO" sz="8000" b="1" dirty="0"/>
            </a:br>
            <a:r>
              <a:rPr lang="ar-JO" b="1" dirty="0">
                <a:solidFill>
                  <a:srgbClr val="00B050"/>
                </a:solidFill>
              </a:rPr>
              <a:t>أسرار المكان المقدس والتاريخ العريق</a:t>
            </a:r>
            <a:br>
              <a:rPr lang="ar-JO" b="1" dirty="0"/>
            </a:br>
            <a:endParaRPr lang="en-US" sz="8000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B5B1E-ECBC-9230-C313-E815754EC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dirty="0"/>
          </a:p>
          <a:p>
            <a:endParaRPr lang="ar-JO" dirty="0"/>
          </a:p>
          <a:p>
            <a:pPr algn="l"/>
            <a:r>
              <a:rPr lang="ar-JO" b="1" dirty="0"/>
              <a:t>تقديم الطالب: فارس أبو نفاع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A769-0F68-068D-9397-ECA9DE51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C5BF-247D-0056-58C8-ED6FBF16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just" rtl="1"/>
            <a:r>
              <a:rPr lang="ar-JO" b="1" dirty="0"/>
              <a:t>على ضفاف نهر تاريخي، وفي بقعة متواضعة من الأرض، يقع أحد أقدس المواقع في العالم وأكثرها تأثيرًا في تاريخ الإيمان.</a:t>
            </a:r>
          </a:p>
          <a:p>
            <a:pPr algn="just" rtl="1"/>
            <a:endParaRPr lang="ar-JO" b="1" dirty="0"/>
          </a:p>
          <a:p>
            <a:pPr algn="just" rtl="1"/>
            <a:r>
              <a:rPr lang="ar-JO" b="1" dirty="0"/>
              <a:t>المكان الذي شهد حدثًا غير وجه التاريخ: عماد السيد المسيح على يد يوحنا المعمدان.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BAAFF-879E-A99A-D819-5214F86C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2819399"/>
            <a:ext cx="9185563" cy="34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043A-E332-F546-966A-60A19564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3600" b="1" dirty="0">
                <a:solidFill>
                  <a:srgbClr val="00B050"/>
                </a:solidFill>
              </a:rPr>
              <a:t>المغطس: موقع عماد المسيح</a:t>
            </a:r>
            <a:br>
              <a:rPr lang="ar-JO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20C0E7-EDD8-2F0C-3EA7-E85026A24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864" y="946148"/>
            <a:ext cx="5226627" cy="49228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51204-13B4-0C46-5B00-2C3813782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JO" sz="2800" b="1" dirty="0">
                <a:cs typeface="+mj-cs"/>
              </a:rPr>
              <a:t>على الضفة الشرقية لنهر الأردن، في الأراضي الأردنية، يقع موقع “المغطس”.</a:t>
            </a:r>
          </a:p>
          <a:p>
            <a:pPr algn="just" rtl="1"/>
            <a:endParaRPr lang="ar-JO" sz="2800" b="1" dirty="0">
              <a:cs typeface="+mj-cs"/>
            </a:endParaRPr>
          </a:p>
          <a:p>
            <a:pPr algn="just" rtl="1"/>
            <a:r>
              <a:rPr lang="ar-JO" sz="2800" b="1" dirty="0">
                <a:cs typeface="+mj-cs"/>
              </a:rPr>
              <a:t>قد تم الاعتراف به رسميًا من قبل الفاتيكان والكنائس المسيحية كموقع أصيل لعماد السيد المسيح  عام 2015.</a:t>
            </a:r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119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C0C7-AA22-BE67-1D8B-A69F83BF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6973"/>
          </a:xfrm>
        </p:spPr>
        <p:txBody>
          <a:bodyPr/>
          <a:lstStyle/>
          <a:p>
            <a:pPr algn="ctr"/>
            <a:r>
              <a:rPr lang="ar-JO" b="1" dirty="0">
                <a:solidFill>
                  <a:srgbClr val="00B050"/>
                </a:solidFill>
              </a:rPr>
              <a:t>ا</a:t>
            </a:r>
            <a:r>
              <a:rPr lang="ar-JO" sz="3600" b="1" dirty="0">
                <a:solidFill>
                  <a:srgbClr val="00B050"/>
                </a:solidFill>
              </a:rPr>
              <a:t>لاكتشافات الأثرية: 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D709E3-D2F3-328B-4A63-1447E2BB2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696191"/>
            <a:ext cx="6172200" cy="49149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52490-D221-8415-78D0-46596C4F3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57300"/>
            <a:ext cx="3932237" cy="4611688"/>
          </a:xfrm>
        </p:spPr>
        <p:txBody>
          <a:bodyPr>
            <a:normAutofit/>
          </a:bodyPr>
          <a:lstStyle/>
          <a:p>
            <a:pPr algn="just" rtl="1"/>
            <a:r>
              <a:rPr lang="ar-JO" sz="3200" b="1" dirty="0">
                <a:cs typeface="+mj-cs"/>
              </a:rPr>
              <a:t>كشفت الحفريات التي بدأت في التسعينيات عن كنز أثري. </a:t>
            </a:r>
          </a:p>
          <a:p>
            <a:pPr algn="just" rtl="1"/>
            <a:r>
              <a:rPr lang="ar-JO" sz="3200" b="1" dirty="0">
                <a:cs typeface="+mj-cs"/>
              </a:rPr>
              <a:t>تم العثور على بقايا أكثر من 20 كنيسة ودير وكهوف للنسّاك تعود إلى العصور الرومانية والبيزنطية. والأهم من ذلك، تم اكتشاف درج قديم ينزل إلى بركة العماد كانت تستخدم في الماضي</a:t>
            </a:r>
            <a:r>
              <a:rPr lang="ar-JO" b="1" dirty="0"/>
              <a:t>،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829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1D26-D2E3-6A94-1451-AE5F97CD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2218"/>
          </a:xfrm>
        </p:spPr>
        <p:txBody>
          <a:bodyPr/>
          <a:lstStyle/>
          <a:p>
            <a:pPr algn="r"/>
            <a:r>
              <a:rPr lang="ar-JO" b="1" dirty="0"/>
              <a:t>في المسيحية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0D886-8EB7-E0C0-B8B4-7F9B4FF11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997527"/>
            <a:ext cx="6172200" cy="47902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67009-3E47-298C-4C50-276828D3B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633248"/>
            <a:ext cx="3932237" cy="4154488"/>
          </a:xfrm>
        </p:spPr>
        <p:txBody>
          <a:bodyPr>
            <a:normAutofit fontScale="92500"/>
          </a:bodyPr>
          <a:lstStyle/>
          <a:p>
            <a:pPr algn="just" rtl="1">
              <a:spcAft>
                <a:spcPts val="2400"/>
              </a:spcAft>
              <a:buNone/>
            </a:pPr>
            <a:r>
              <a:rPr lang="ar-JO" sz="2800" b="1" dirty="0">
                <a:solidFill>
                  <a:srgbClr val="2D3748"/>
                </a:solidFill>
                <a:latin typeface="Roboto" panose="02000000000000000000" pitchFamily="2" charset="0"/>
              </a:rPr>
              <a:t>ي</a:t>
            </a:r>
            <a:r>
              <a:rPr lang="ar-JO" sz="2800" b="1" i="0" dirty="0">
                <a:solidFill>
                  <a:srgbClr val="2D3748"/>
                </a:solidFill>
                <a:effectLst/>
                <a:latin typeface="Roboto" panose="02000000000000000000" pitchFamily="2" charset="0"/>
              </a:rPr>
              <a:t>عتبر المغطس أحد أقدس ثلاثة مواقع مسيحية في العالم إلى جانب كنيسة المهد وكنيسة القيامة.</a:t>
            </a:r>
          </a:p>
          <a:p>
            <a:pPr algn="just" rtl="1">
              <a:spcAft>
                <a:spcPts val="2400"/>
              </a:spcAft>
            </a:pPr>
            <a:r>
              <a:rPr lang="ar-JO" sz="2800" b="1" dirty="0"/>
              <a:t>هو مكان عماد السيد المسيح وبدء رسالته العلنية.</a:t>
            </a:r>
          </a:p>
          <a:p>
            <a:pPr algn="just" rtl="1">
              <a:spcAft>
                <a:spcPts val="2400"/>
              </a:spcAft>
            </a:pPr>
            <a:r>
              <a:rPr lang="ar-JO" sz="2800" b="1" dirty="0"/>
              <a:t>يزور الحجاج الموقع كل عام للمشاركة في طقوس العماد في مياه النهرز</a:t>
            </a:r>
            <a:endParaRPr lang="ar-JO" sz="2800" b="1" i="0" dirty="0">
              <a:solidFill>
                <a:srgbClr val="2D3748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2F95-99B4-573E-8306-D090CA1E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3600" b="1" dirty="0">
                <a:solidFill>
                  <a:srgbClr val="00B050"/>
                </a:solidFill>
              </a:rPr>
              <a:t>في اليهودية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0A7CB0-A14E-DA94-FA44-39A9543F9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581891"/>
            <a:ext cx="6172200" cy="494296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55AB2-F082-C222-3F0C-0B75F5DA5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JO" sz="3200" b="1" dirty="0">
                <a:cs typeface="+mj-cs"/>
              </a:rPr>
              <a:t>أنه المكان الذي صعد منه النبي إيليا إلى السماء.</a:t>
            </a:r>
            <a:endParaRPr lang="en-US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578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DF8-9736-E913-7572-3CE77E49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6355"/>
          </a:xfrm>
        </p:spPr>
        <p:txBody>
          <a:bodyPr>
            <a:normAutofit/>
          </a:bodyPr>
          <a:lstStyle/>
          <a:p>
            <a:pPr algn="ctr" rtl="1"/>
            <a:r>
              <a:rPr lang="ar-JO" sz="3600" b="1" dirty="0">
                <a:solidFill>
                  <a:srgbClr val="00B050"/>
                </a:solidFill>
              </a:rPr>
              <a:t>في الإسلام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6E30D7-4BD6-6A63-6605-627F10D1D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913" y="633844"/>
            <a:ext cx="6000750" cy="53097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71C17-420F-B80A-397E-014D74CEF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JO" sz="2800" b="1" dirty="0">
                <a:cs typeface="+mj-cs"/>
              </a:rPr>
              <a:t>الموقع يحظى باحترام كبير. فالإسلام يكرم جميع الأنبياء، بما في ذلك عيسى (يسوع) ويحيى (يوحنا المعمدان). </a:t>
            </a:r>
          </a:p>
          <a:p>
            <a:pPr algn="just" rtl="1"/>
            <a:r>
              <a:rPr lang="ar-JO" sz="2800" b="1" dirty="0">
                <a:cs typeface="+mj-cs"/>
              </a:rPr>
              <a:t>ويعتقد المسلمون أن العديد من صحابة النبي قد دُفنوا في هذه المنطقة.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8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المغطس أسرار المكان المقدس والتاريخ العريق </vt:lpstr>
      <vt:lpstr>PowerPoint Presentation</vt:lpstr>
      <vt:lpstr>المغطس: موقع عماد المسيح </vt:lpstr>
      <vt:lpstr>الاكتشافات الأثرية: </vt:lpstr>
      <vt:lpstr>في المسيحية</vt:lpstr>
      <vt:lpstr>في اليهودية</vt:lpstr>
      <vt:lpstr>في الإسلام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2025-11-10T17:18:50Z</dcterms:created>
  <dcterms:modified xsi:type="dcterms:W3CDTF">2025-11-11T17:01:44Z</dcterms:modified>
</cp:coreProperties>
</file>