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4" r:id="rId2"/>
    <p:sldId id="257" r:id="rId3"/>
    <p:sldId id="260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45" autoAdjust="0"/>
    <p:restoredTop sz="94660"/>
  </p:normalViewPr>
  <p:slideViewPr>
    <p:cSldViewPr snapToGrid="0">
      <p:cViewPr>
        <p:scale>
          <a:sx n="50" d="100"/>
          <a:sy n="50" d="100"/>
        </p:scale>
        <p:origin x="1296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F68128A-A544-4059-893A-1D0EF856D6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77C0209-687B-4385-A433-1C4D76D86C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86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128A-A544-4059-893A-1D0EF856D6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0209-687B-4385-A433-1C4D76D8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9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128A-A544-4059-893A-1D0EF856D6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0209-687B-4385-A433-1C4D76D86C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843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128A-A544-4059-893A-1D0EF856D6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0209-687B-4385-A433-1C4D76D86CE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307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128A-A544-4059-893A-1D0EF856D6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0209-687B-4385-A433-1C4D76D8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57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128A-A544-4059-893A-1D0EF856D6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0209-687B-4385-A433-1C4D76D86C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996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128A-A544-4059-893A-1D0EF856D6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0209-687B-4385-A433-1C4D76D86C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515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128A-A544-4059-893A-1D0EF856D6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0209-687B-4385-A433-1C4D76D86C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15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128A-A544-4059-893A-1D0EF856D6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0209-687B-4385-A433-1C4D76D86C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50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128A-A544-4059-893A-1D0EF856D6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0209-687B-4385-A433-1C4D76D8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3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128A-A544-4059-893A-1D0EF856D6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0209-687B-4385-A433-1C4D76D86C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36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128A-A544-4059-893A-1D0EF856D6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0209-687B-4385-A433-1C4D76D8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7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128A-A544-4059-893A-1D0EF856D6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0209-687B-4385-A433-1C4D76D86CE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36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128A-A544-4059-893A-1D0EF856D6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0209-687B-4385-A433-1C4D76D86C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39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128A-A544-4059-893A-1D0EF856D6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0209-687B-4385-A433-1C4D76D8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1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128A-A544-4059-893A-1D0EF856D6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0209-687B-4385-A433-1C4D76D86C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80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128A-A544-4059-893A-1D0EF856D6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C0209-687B-4385-A433-1C4D76D8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1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68128A-A544-4059-893A-1D0EF856D6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7C0209-687B-4385-A433-1C4D76D86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2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من هو أبو الطيب المتنبي شاعر العرب الذي إدعى النبوة والبيت الشعري الذي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0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من هو أبو الطيب المتنبي 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b="1" dirty="0" smtClean="0"/>
              <a:t>أبو الطيب المتنبي</a:t>
            </a:r>
            <a:r>
              <a:rPr lang="ar-JO" dirty="0" smtClean="0"/>
              <a:t> (915م – 965م) هو أحد أعظم شعراء العرب وأكثرهم شهرة وتأثيرًا في الشعر العربي عبر العصور. اسمه الكامل </a:t>
            </a:r>
            <a:r>
              <a:rPr lang="ar-JO" b="1" dirty="0" smtClean="0"/>
              <a:t>أحمد الكوفي</a:t>
            </a:r>
            <a:r>
              <a:rPr lang="ar-JO" dirty="0" smtClean="0"/>
              <a:t>، وُلد في </a:t>
            </a:r>
            <a:r>
              <a:rPr lang="ar-JO" b="1" dirty="0" smtClean="0"/>
              <a:t>الكوفة</a:t>
            </a:r>
            <a:r>
              <a:rPr lang="ar-JO" dirty="0" smtClean="0"/>
              <a:t> بالعراق،</a:t>
            </a:r>
          </a:p>
          <a:p>
            <a:r>
              <a:rPr lang="ar-JO" dirty="0" smtClean="0"/>
              <a:t> ونشأ فيها وسط بيئة مليئة بالعلم والأدب. امتاز المتنبي بذكائه الحاد وطموحه الكبير.</a:t>
            </a:r>
            <a:endParaRPr lang="en-US" dirty="0"/>
          </a:p>
        </p:txBody>
      </p:sp>
      <p:pic>
        <p:nvPicPr>
          <p:cNvPr id="4" name="Picture 2" descr="هذه قصة المرأة التي أحبها أبو الطيب المتنبي! | الجزيرة نت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291" y="4394693"/>
            <a:ext cx="2127056" cy="159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5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اسم المتنبي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JO" dirty="0"/>
              <a:t>كلمة </a:t>
            </a:r>
            <a:r>
              <a:rPr lang="ar-JO" b="1" dirty="0"/>
              <a:t>"المتنبي"</a:t>
            </a:r>
            <a:r>
              <a:rPr lang="ar-JO" dirty="0"/>
              <a:t> مشتقة من </a:t>
            </a:r>
            <a:r>
              <a:rPr lang="ar-JO" b="1" dirty="0"/>
              <a:t>“النُّبُوّة”</a:t>
            </a:r>
            <a:r>
              <a:rPr lang="ar-JO" dirty="0"/>
              <a:t>، أي </a:t>
            </a:r>
            <a:r>
              <a:rPr lang="ar-JO" b="1" dirty="0"/>
              <a:t>ادعاء النبوة</a:t>
            </a:r>
            <a:r>
              <a:rPr lang="ar-JO" dirty="0"/>
              <a:t>.</a:t>
            </a:r>
            <a:br>
              <a:rPr lang="ar-JO" dirty="0"/>
            </a:br>
            <a:r>
              <a:rPr lang="ar-JO" dirty="0"/>
              <a:t>ففي شبابه، كان المتنبي يعيش في </a:t>
            </a:r>
            <a:r>
              <a:rPr lang="ar-JO" b="1" dirty="0" smtClean="0"/>
              <a:t>بادية </a:t>
            </a:r>
            <a:r>
              <a:rPr lang="ar-JO" dirty="0" smtClean="0"/>
              <a:t>(</a:t>
            </a:r>
            <a:r>
              <a:rPr lang="ar-JO" dirty="0"/>
              <a:t>بين الكوفة والشام)، وهناك </a:t>
            </a:r>
            <a:r>
              <a:rPr lang="ar-JO" b="1" dirty="0"/>
              <a:t>ادّعى النبوة</a:t>
            </a:r>
            <a:r>
              <a:rPr lang="ar-JO" dirty="0"/>
              <a:t> بين بعض القبائل، وقال لهم إنه نبيٌّ أُرسل إليهم، فأطاعه عدد من الناس لفصاحته وقوة كلامه وشخصيته الجذابة.</a:t>
            </a:r>
          </a:p>
          <a:p>
            <a:pPr algn="r"/>
            <a:r>
              <a:rPr lang="ar-JO" dirty="0"/>
              <a:t>لكن لما وصل الخبر إلى </a:t>
            </a:r>
            <a:r>
              <a:rPr lang="ar-JO" b="1" dirty="0"/>
              <a:t>السلطات العباسية</a:t>
            </a:r>
            <a:r>
              <a:rPr lang="ar-JO" dirty="0"/>
              <a:t>، أرسلوا إليه جيشًا، فتم القبض عليه وسُجن في </a:t>
            </a:r>
            <a:r>
              <a:rPr lang="ar-JO" b="1" dirty="0"/>
              <a:t>حمص</a:t>
            </a:r>
            <a:r>
              <a:rPr lang="ar-JO" dirty="0"/>
              <a:t>.</a:t>
            </a:r>
            <a:br>
              <a:rPr lang="ar-JO" dirty="0"/>
            </a:br>
            <a:r>
              <a:rPr lang="ar-JO" dirty="0"/>
              <a:t>وبعد فترة تاب عن هذا الادعاء، فخرج من السجن، وتفرّغ بعد ذلك للشعر والأدب.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اعماله ديوان شعر ابو الطيب المتنبي</a:t>
            </a:r>
            <a:endParaRPr lang="en-US" dirty="0"/>
          </a:p>
        </p:txBody>
      </p:sp>
      <p:pic>
        <p:nvPicPr>
          <p:cNvPr id="2050" name="Picture 2" descr="المتنبي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854325"/>
            <a:ext cx="66675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9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كيف مات المتنبي؟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37927" y="2257759"/>
            <a:ext cx="835867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قُتل المتنبي في طريق عودته من بغداد بالقرب من النعمانية،</a:t>
            </a:r>
            <a:endParaRPr kumimoji="0" lang="ar-JO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وكان مقتله نتيجة بيتٍ قاله في الهجاء،</a:t>
            </a:r>
            <a:endParaRPr kumimoji="0" lang="ar-JO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إذ رفض الهرب عندما ذُكّر به وقال كلمته المشهورة</a:t>
            </a:r>
            <a:endParaRPr kumimoji="0" lang="ar-JO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</a:t>
            </a:r>
            <a:r>
              <a:rPr kumimoji="0" lang="ar-SA" alt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قاتل الله بيتاً أودى بصاحبه</a:t>
            </a:r>
            <a:r>
              <a:rPr kumimoji="0" lang="en-US" alt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!"</a:t>
            </a:r>
            <a:endParaRPr kumimoji="0" lang="ar-JO" altLang="en-US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alt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2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اخيرا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JO" sz="4800" dirty="0" smtClean="0"/>
              <a:t>شكرا لاستماعكم</a:t>
            </a:r>
          </a:p>
          <a:p>
            <a:pPr algn="ctr"/>
            <a:endParaRPr lang="ar-JO" dirty="0" smtClean="0"/>
          </a:p>
          <a:p>
            <a:pPr algn="ctr"/>
            <a:endParaRPr lang="ar-JO" dirty="0" smtClean="0"/>
          </a:p>
          <a:p>
            <a:pPr algn="ctr"/>
            <a:endParaRPr lang="ar-JO" dirty="0" smtClean="0"/>
          </a:p>
        </p:txBody>
      </p:sp>
    </p:spTree>
    <p:extLst>
      <p:ext uri="{BB962C8B-B14F-4D97-AF65-F5344CB8AC3E}">
        <p14:creationId xmlns:p14="http://schemas.microsoft.com/office/powerpoint/2010/main" val="1258657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194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Organic</vt:lpstr>
      <vt:lpstr>PowerPoint Presentation</vt:lpstr>
      <vt:lpstr>من هو أبو الطيب المتنبي ؟</vt:lpstr>
      <vt:lpstr>اسم المتنبي</vt:lpstr>
      <vt:lpstr>اعماله ديوان شعر ابو الطيب المتنبي</vt:lpstr>
      <vt:lpstr>كيف مات المتنبي؟</vt:lpstr>
      <vt:lpstr>اخيرا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الشاعر أبو الطيب المتنبي</dc:title>
  <dc:creator>saba madae'en</dc:creator>
  <cp:lastModifiedBy>saba madae'en</cp:lastModifiedBy>
  <cp:revision>11</cp:revision>
  <dcterms:created xsi:type="dcterms:W3CDTF">2025-11-11T15:57:58Z</dcterms:created>
  <dcterms:modified xsi:type="dcterms:W3CDTF">2025-11-11T17:27:28Z</dcterms:modified>
</cp:coreProperties>
</file>